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38"/>
  </p:notesMasterIdLst>
  <p:handoutMasterIdLst>
    <p:handoutMasterId r:id="rId439"/>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1402" r:id="rId61"/>
    <p:sldId id="936" r:id="rId62"/>
    <p:sldId id="938" r:id="rId63"/>
    <p:sldId id="942" r:id="rId64"/>
    <p:sldId id="943" r:id="rId65"/>
    <p:sldId id="944" r:id="rId66"/>
    <p:sldId id="946" r:id="rId67"/>
    <p:sldId id="948" r:id="rId68"/>
    <p:sldId id="949" r:id="rId69"/>
    <p:sldId id="1333" r:id="rId70"/>
    <p:sldId id="1334" r:id="rId71"/>
    <p:sldId id="1403" r:id="rId72"/>
    <p:sldId id="1332" r:id="rId73"/>
    <p:sldId id="950" r:id="rId74"/>
    <p:sldId id="952" r:id="rId75"/>
    <p:sldId id="953" r:id="rId76"/>
    <p:sldId id="954" r:id="rId77"/>
    <p:sldId id="955" r:id="rId78"/>
    <p:sldId id="956" r:id="rId79"/>
    <p:sldId id="957" r:id="rId80"/>
    <p:sldId id="958" r:id="rId81"/>
    <p:sldId id="959" r:id="rId82"/>
    <p:sldId id="960" r:id="rId83"/>
    <p:sldId id="1344"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1405" r:id="rId104"/>
    <p:sldId id="1404" r:id="rId105"/>
    <p:sldId id="971" r:id="rId106"/>
    <p:sldId id="972" r:id="rId107"/>
    <p:sldId id="1343" r:id="rId108"/>
    <p:sldId id="973" r:id="rId109"/>
    <p:sldId id="975" r:id="rId110"/>
    <p:sldId id="976" r:id="rId111"/>
    <p:sldId id="984" r:id="rId112"/>
    <p:sldId id="985" r:id="rId113"/>
    <p:sldId id="986" r:id="rId114"/>
    <p:sldId id="1345" r:id="rId115"/>
    <p:sldId id="1346" r:id="rId116"/>
    <p:sldId id="987" r:id="rId117"/>
    <p:sldId id="988" r:id="rId118"/>
    <p:sldId id="977" r:id="rId119"/>
    <p:sldId id="978" r:id="rId120"/>
    <p:sldId id="979" r:id="rId121"/>
    <p:sldId id="990" r:id="rId122"/>
    <p:sldId id="989" r:id="rId123"/>
    <p:sldId id="991" r:id="rId124"/>
    <p:sldId id="992" r:id="rId125"/>
    <p:sldId id="993" r:id="rId126"/>
    <p:sldId id="994" r:id="rId127"/>
    <p:sldId id="995" r:id="rId128"/>
    <p:sldId id="996" r:id="rId129"/>
    <p:sldId id="997" r:id="rId130"/>
    <p:sldId id="998" r:id="rId131"/>
    <p:sldId id="999" r:id="rId132"/>
    <p:sldId id="1406" r:id="rId133"/>
    <p:sldId id="1016" r:id="rId134"/>
    <p:sldId id="1017" r:id="rId135"/>
    <p:sldId id="1018" r:id="rId136"/>
    <p:sldId id="1019" r:id="rId137"/>
    <p:sldId id="1020" r:id="rId138"/>
    <p:sldId id="1407" r:id="rId139"/>
    <p:sldId id="1021" r:id="rId140"/>
    <p:sldId id="1023" r:id="rId141"/>
    <p:sldId id="1024" r:id="rId142"/>
    <p:sldId id="1025" r:id="rId143"/>
    <p:sldId id="1026" r:id="rId144"/>
    <p:sldId id="1027" r:id="rId145"/>
    <p:sldId id="1028" r:id="rId146"/>
    <p:sldId id="1029" r:id="rId147"/>
    <p:sldId id="1030" r:id="rId148"/>
    <p:sldId id="1031" r:id="rId149"/>
    <p:sldId id="1032" r:id="rId150"/>
    <p:sldId id="1033" r:id="rId151"/>
    <p:sldId id="1034" r:id="rId152"/>
    <p:sldId id="1035" r:id="rId153"/>
    <p:sldId id="1036" r:id="rId154"/>
    <p:sldId id="1037" r:id="rId155"/>
    <p:sldId id="1039" r:id="rId156"/>
    <p:sldId id="1040" r:id="rId157"/>
    <p:sldId id="1041" r:id="rId158"/>
    <p:sldId id="1042" r:id="rId159"/>
    <p:sldId id="1043" r:id="rId160"/>
    <p:sldId id="1349" r:id="rId161"/>
    <p:sldId id="1348" r:id="rId162"/>
    <p:sldId id="1044" r:id="rId163"/>
    <p:sldId id="1045" r:id="rId164"/>
    <p:sldId id="1350" r:id="rId165"/>
    <p:sldId id="1351" r:id="rId166"/>
    <p:sldId id="1046" r:id="rId167"/>
    <p:sldId id="1047" r:id="rId168"/>
    <p:sldId id="1048" r:id="rId169"/>
    <p:sldId id="1049" r:id="rId170"/>
    <p:sldId id="1050" r:id="rId171"/>
    <p:sldId id="1051" r:id="rId172"/>
    <p:sldId id="1052" r:id="rId173"/>
    <p:sldId id="1053" r:id="rId174"/>
    <p:sldId id="1054" r:id="rId175"/>
    <p:sldId id="1003" r:id="rId176"/>
    <p:sldId id="1001" r:id="rId177"/>
    <p:sldId id="1002" r:id="rId178"/>
    <p:sldId id="1055" r:id="rId179"/>
    <p:sldId id="1056" r:id="rId180"/>
    <p:sldId id="1062" r:id="rId181"/>
    <p:sldId id="1057" r:id="rId182"/>
    <p:sldId id="1409" r:id="rId183"/>
    <p:sldId id="1410" r:id="rId184"/>
    <p:sldId id="1411" r:id="rId185"/>
    <p:sldId id="1412" r:id="rId186"/>
    <p:sldId id="1408" r:id="rId187"/>
    <p:sldId id="1058" r:id="rId188"/>
    <p:sldId id="1059" r:id="rId189"/>
    <p:sldId id="1413" r:id="rId190"/>
    <p:sldId id="1414" r:id="rId191"/>
    <p:sldId id="1352" r:id="rId192"/>
    <p:sldId id="1415" r:id="rId193"/>
    <p:sldId id="1416" r:id="rId194"/>
    <p:sldId id="1417" r:id="rId195"/>
    <p:sldId id="1060" r:id="rId196"/>
    <p:sldId id="1347" r:id="rId197"/>
    <p:sldId id="1061" r:id="rId198"/>
    <p:sldId id="1063" r:id="rId199"/>
    <p:sldId id="1064" r:id="rId200"/>
    <p:sldId id="1065" r:id="rId201"/>
    <p:sldId id="1353" r:id="rId202"/>
    <p:sldId id="1066" r:id="rId203"/>
    <p:sldId id="1067" r:id="rId204"/>
    <p:sldId id="1068" r:id="rId205"/>
    <p:sldId id="1069" r:id="rId206"/>
    <p:sldId id="1087" r:id="rId207"/>
    <p:sldId id="1070" r:id="rId208"/>
    <p:sldId id="1071" r:id="rId209"/>
    <p:sldId id="1072" r:id="rId210"/>
    <p:sldId id="1073" r:id="rId211"/>
    <p:sldId id="1074" r:id="rId212"/>
    <p:sldId id="1076" r:id="rId213"/>
    <p:sldId id="1077" r:id="rId214"/>
    <p:sldId id="1078" r:id="rId215"/>
    <p:sldId id="1079" r:id="rId216"/>
    <p:sldId id="1080" r:id="rId217"/>
    <p:sldId id="1081" r:id="rId218"/>
    <p:sldId id="1082" r:id="rId219"/>
    <p:sldId id="1083" r:id="rId220"/>
    <p:sldId id="1084" r:id="rId221"/>
    <p:sldId id="1085" r:id="rId222"/>
    <p:sldId id="1086" r:id="rId223"/>
    <p:sldId id="1088" r:id="rId224"/>
    <p:sldId id="1089" r:id="rId225"/>
    <p:sldId id="1090" r:id="rId226"/>
    <p:sldId id="1091" r:id="rId227"/>
    <p:sldId id="1092" r:id="rId228"/>
    <p:sldId id="1093" r:id="rId229"/>
    <p:sldId id="1094" r:id="rId230"/>
    <p:sldId id="1095" r:id="rId231"/>
    <p:sldId id="1096" r:id="rId232"/>
    <p:sldId id="1097" r:id="rId233"/>
    <p:sldId id="1098" r:id="rId234"/>
    <p:sldId id="1099" r:id="rId235"/>
    <p:sldId id="1101" r:id="rId236"/>
    <p:sldId id="1102" r:id="rId237"/>
    <p:sldId id="1103" r:id="rId238"/>
    <p:sldId id="1104" r:id="rId239"/>
    <p:sldId id="1105" r:id="rId240"/>
    <p:sldId id="1418" r:id="rId241"/>
    <p:sldId id="1106" r:id="rId242"/>
    <p:sldId id="1107" r:id="rId243"/>
    <p:sldId id="1108" r:id="rId244"/>
    <p:sldId id="1109" r:id="rId245"/>
    <p:sldId id="1110" r:id="rId246"/>
    <p:sldId id="1111" r:id="rId247"/>
    <p:sldId id="1354" r:id="rId248"/>
    <p:sldId id="1355" r:id="rId249"/>
    <p:sldId id="1356" r:id="rId250"/>
    <p:sldId id="1357" r:id="rId251"/>
    <p:sldId id="1358" r:id="rId252"/>
    <p:sldId id="1112" r:id="rId253"/>
    <p:sldId id="1113" r:id="rId254"/>
    <p:sldId id="1114" r:id="rId255"/>
    <p:sldId id="1115" r:id="rId256"/>
    <p:sldId id="1116" r:id="rId257"/>
    <p:sldId id="1117" r:id="rId258"/>
    <p:sldId id="1118" r:id="rId259"/>
    <p:sldId id="1119" r:id="rId260"/>
    <p:sldId id="1120" r:id="rId261"/>
    <p:sldId id="1124" r:id="rId262"/>
    <p:sldId id="1121" r:id="rId263"/>
    <p:sldId id="1122" r:id="rId264"/>
    <p:sldId id="1123" r:id="rId265"/>
    <p:sldId id="1004" r:id="rId266"/>
    <p:sldId id="1005" r:id="rId267"/>
    <p:sldId id="1006" r:id="rId268"/>
    <p:sldId id="1125" r:id="rId269"/>
    <p:sldId id="1126" r:id="rId270"/>
    <p:sldId id="1127" r:id="rId271"/>
    <p:sldId id="1128" r:id="rId272"/>
    <p:sldId id="1129" r:id="rId273"/>
    <p:sldId id="1130" r:id="rId274"/>
    <p:sldId id="1131" r:id="rId275"/>
    <p:sldId id="1132" r:id="rId276"/>
    <p:sldId id="1133" r:id="rId277"/>
    <p:sldId id="1134" r:id="rId278"/>
    <p:sldId id="1135" r:id="rId279"/>
    <p:sldId id="1297" r:id="rId280"/>
    <p:sldId id="1298" r:id="rId281"/>
    <p:sldId id="1301" r:id="rId282"/>
    <p:sldId id="1302" r:id="rId283"/>
    <p:sldId id="1303" r:id="rId284"/>
    <p:sldId id="1304" r:id="rId285"/>
    <p:sldId id="1305" r:id="rId286"/>
    <p:sldId id="1306" r:id="rId287"/>
    <p:sldId id="1307" r:id="rId288"/>
    <p:sldId id="1359" r:id="rId289"/>
    <p:sldId id="1308" r:id="rId290"/>
    <p:sldId id="1309" r:id="rId291"/>
    <p:sldId id="1310" r:id="rId292"/>
    <p:sldId id="1312" r:id="rId293"/>
    <p:sldId id="1313" r:id="rId294"/>
    <p:sldId id="1314" r:id="rId295"/>
    <p:sldId id="1360" r:id="rId296"/>
    <p:sldId id="1362" r:id="rId297"/>
    <p:sldId id="1363" r:id="rId298"/>
    <p:sldId id="1364" r:id="rId299"/>
    <p:sldId id="1361" r:id="rId300"/>
    <p:sldId id="1419" r:id="rId301"/>
    <p:sldId id="1315" r:id="rId302"/>
    <p:sldId id="1420" r:id="rId303"/>
    <p:sldId id="1365" r:id="rId304"/>
    <p:sldId id="1316" r:id="rId305"/>
    <p:sldId id="1366" r:id="rId306"/>
    <p:sldId id="1367" r:id="rId307"/>
    <p:sldId id="1368" r:id="rId308"/>
    <p:sldId id="1369" r:id="rId309"/>
    <p:sldId id="1380" r:id="rId310"/>
    <p:sldId id="1370" r:id="rId311"/>
    <p:sldId id="1371" r:id="rId312"/>
    <p:sldId id="1372" r:id="rId313"/>
    <p:sldId id="1373" r:id="rId314"/>
    <p:sldId id="1374" r:id="rId315"/>
    <p:sldId id="1375" r:id="rId316"/>
    <p:sldId id="1376" r:id="rId317"/>
    <p:sldId id="1377" r:id="rId318"/>
    <p:sldId id="1378" r:id="rId319"/>
    <p:sldId id="1421" r:id="rId320"/>
    <p:sldId id="1379" r:id="rId321"/>
    <p:sldId id="1139" r:id="rId322"/>
    <p:sldId id="1140" r:id="rId323"/>
    <p:sldId id="1317" r:id="rId324"/>
    <p:sldId id="1141" r:id="rId325"/>
    <p:sldId id="1318" r:id="rId326"/>
    <p:sldId id="1320" r:id="rId327"/>
    <p:sldId id="1319" r:id="rId328"/>
    <p:sldId id="1321" r:id="rId329"/>
    <p:sldId id="1322" r:id="rId330"/>
    <p:sldId id="1323" r:id="rId331"/>
    <p:sldId id="1299" r:id="rId332"/>
    <p:sldId id="1143" r:id="rId333"/>
    <p:sldId id="1144" r:id="rId334"/>
    <p:sldId id="1145" r:id="rId335"/>
    <p:sldId id="1146" r:id="rId336"/>
    <p:sldId id="1147" r:id="rId337"/>
    <p:sldId id="1148" r:id="rId338"/>
    <p:sldId id="1149" r:id="rId339"/>
    <p:sldId id="1150" r:id="rId340"/>
    <p:sldId id="1151" r:id="rId341"/>
    <p:sldId id="1152" r:id="rId342"/>
    <p:sldId id="1153" r:id="rId343"/>
    <p:sldId id="1154" r:id="rId344"/>
    <p:sldId id="1155" r:id="rId345"/>
    <p:sldId id="1156" r:id="rId346"/>
    <p:sldId id="1157" r:id="rId347"/>
    <p:sldId id="1158" r:id="rId348"/>
    <p:sldId id="1159" r:id="rId349"/>
    <p:sldId id="1160" r:id="rId350"/>
    <p:sldId id="1161" r:id="rId351"/>
    <p:sldId id="1162" r:id="rId352"/>
    <p:sldId id="1163" r:id="rId353"/>
    <p:sldId id="1164" r:id="rId354"/>
    <p:sldId id="1165" r:id="rId355"/>
    <p:sldId id="1166" r:id="rId356"/>
    <p:sldId id="1167" r:id="rId357"/>
    <p:sldId id="1168" r:id="rId358"/>
    <p:sldId id="1169" r:id="rId359"/>
    <p:sldId id="1170" r:id="rId360"/>
    <p:sldId id="1171" r:id="rId361"/>
    <p:sldId id="1172" r:id="rId362"/>
    <p:sldId id="1173" r:id="rId363"/>
    <p:sldId id="1174" r:id="rId364"/>
    <p:sldId id="1007" r:id="rId365"/>
    <p:sldId id="1008" r:id="rId366"/>
    <p:sldId id="1009" r:id="rId367"/>
    <p:sldId id="1239" r:id="rId368"/>
    <p:sldId id="1240" r:id="rId369"/>
    <p:sldId id="1241" r:id="rId370"/>
    <p:sldId id="1242" r:id="rId371"/>
    <p:sldId id="1243" r:id="rId372"/>
    <p:sldId id="1244" r:id="rId373"/>
    <p:sldId id="1245" r:id="rId374"/>
    <p:sldId id="1254" r:id="rId375"/>
    <p:sldId id="1246" r:id="rId376"/>
    <p:sldId id="1247" r:id="rId377"/>
    <p:sldId id="1248" r:id="rId378"/>
    <p:sldId id="1249" r:id="rId379"/>
    <p:sldId id="1381" r:id="rId380"/>
    <p:sldId id="1384" r:id="rId381"/>
    <p:sldId id="1382" r:id="rId382"/>
    <p:sldId id="1383" r:id="rId383"/>
    <p:sldId id="1385" r:id="rId384"/>
    <p:sldId id="1386" r:id="rId385"/>
    <p:sldId id="1387" r:id="rId386"/>
    <p:sldId id="1388" r:id="rId387"/>
    <p:sldId id="1389" r:id="rId388"/>
    <p:sldId id="1390" r:id="rId389"/>
    <p:sldId id="1391" r:id="rId390"/>
    <p:sldId id="1392" r:id="rId391"/>
    <p:sldId id="1393" r:id="rId392"/>
    <p:sldId id="1250" r:id="rId393"/>
    <p:sldId id="1251" r:id="rId394"/>
    <p:sldId id="1252" r:id="rId395"/>
    <p:sldId id="1253" r:id="rId396"/>
    <p:sldId id="1256" r:id="rId397"/>
    <p:sldId id="1255" r:id="rId398"/>
    <p:sldId id="1394" r:id="rId399"/>
    <p:sldId id="1259" r:id="rId400"/>
    <p:sldId id="1260" r:id="rId401"/>
    <p:sldId id="1261" r:id="rId402"/>
    <p:sldId id="1262" r:id="rId403"/>
    <p:sldId id="1422" r:id="rId404"/>
    <p:sldId id="1263" r:id="rId405"/>
    <p:sldId id="1264" r:id="rId406"/>
    <p:sldId id="1265" r:id="rId407"/>
    <p:sldId id="1395" r:id="rId408"/>
    <p:sldId id="1266" r:id="rId409"/>
    <p:sldId id="1267" r:id="rId410"/>
    <p:sldId id="1396" r:id="rId411"/>
    <p:sldId id="1397" r:id="rId412"/>
    <p:sldId id="1399" r:id="rId413"/>
    <p:sldId id="1400" r:id="rId414"/>
    <p:sldId id="1398" r:id="rId415"/>
    <p:sldId id="1401" r:id="rId416"/>
    <p:sldId id="1268" r:id="rId417"/>
    <p:sldId id="1269" r:id="rId418"/>
    <p:sldId id="1270" r:id="rId419"/>
    <p:sldId id="1271" r:id="rId420"/>
    <p:sldId id="1272" r:id="rId421"/>
    <p:sldId id="1273" r:id="rId422"/>
    <p:sldId id="1274" r:id="rId423"/>
    <p:sldId id="1275" r:id="rId424"/>
    <p:sldId id="1276" r:id="rId425"/>
    <p:sldId id="1277" r:id="rId426"/>
    <p:sldId id="1278" r:id="rId427"/>
    <p:sldId id="1279" r:id="rId428"/>
    <p:sldId id="1280" r:id="rId429"/>
    <p:sldId id="1281" r:id="rId430"/>
    <p:sldId id="1282" r:id="rId431"/>
    <p:sldId id="1283" r:id="rId432"/>
    <p:sldId id="1285" r:id="rId433"/>
    <p:sldId id="1284" r:id="rId434"/>
    <p:sldId id="1286" r:id="rId435"/>
    <p:sldId id="1287" r:id="rId436"/>
    <p:sldId id="1288" r:id="rId437"/>
  </p:sldIdLst>
  <p:sldSz cx="10440988" cy="6858000"/>
  <p:notesSz cx="6797675" cy="9926638"/>
  <p:embeddedFontLst>
    <p:embeddedFont>
      <p:font typeface="Calvin" panose="020B0600000101010101"/>
      <p:regular r:id="rId440"/>
    </p:embeddedFont>
    <p:embeddedFont>
      <p:font typeface="Cambria Math" panose="02040503050406030204" pitchFamily="18" charset="0"/>
      <p:regular r:id="rId441"/>
    </p:embeddedFont>
    <p:embeddedFont>
      <p:font typeface="Candara" panose="020E0502030303020204" pitchFamily="34" charset="0"/>
      <p:regular r:id="rId442"/>
      <p:bold r:id="rId443"/>
      <p:italic r:id="rId444"/>
      <p:boldItalic r:id="rId445"/>
    </p:embeddedFont>
    <p:embeddedFont>
      <p:font typeface="Consolas" panose="020B0609020204030204" pitchFamily="49" charset="0"/>
      <p:regular r:id="rId446"/>
      <p:bold r:id="rId447"/>
      <p:italic r:id="rId448"/>
      <p:boldItalic r:id="rId449"/>
    </p:embeddedFont>
    <p:embeddedFont>
      <p:font typeface="Microsoft Sans Serif" panose="020B0604020202020204" pitchFamily="34" charset="0"/>
      <p:regular r:id="rId450"/>
    </p:embeddedFont>
    <p:embeddedFont>
      <p:font typeface="고도 B" panose="02000503000000020004" pitchFamily="2" charset="-127"/>
      <p:regular r:id="rId451"/>
    </p:embeddedFont>
    <p:embeddedFont>
      <p:font typeface="고도 M" panose="02000503000000020004" pitchFamily="2" charset="-127"/>
      <p:regular r:id="rId452"/>
    </p:embeddedFont>
    <p:embeddedFont>
      <p:font typeface="나눔스퀘어 ExtraBold" panose="020B0600000101010101" pitchFamily="50" charset="-127"/>
      <p:bold r:id="rId453"/>
    </p:embeddedFont>
    <p:embeddedFont>
      <p:font typeface="맑은 고딕" panose="020B0503020000020004" pitchFamily="50" charset="-127"/>
      <p:regular r:id="rId454"/>
      <p:bold r:id="rId455"/>
    </p:embeddedFont>
    <p:embeddedFont>
      <p:font typeface="맑은 고딕" panose="020B0503020000020004" pitchFamily="50" charset="-127"/>
      <p:regular r:id="rId454"/>
      <p:bold r:id="rId455"/>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92" autoAdjust="0"/>
    <p:restoredTop sz="96353" autoAdjust="0"/>
  </p:normalViewPr>
  <p:slideViewPr>
    <p:cSldViewPr snapToGrid="0">
      <p:cViewPr varScale="1">
        <p:scale>
          <a:sx n="114" d="100"/>
          <a:sy n="114" d="100"/>
        </p:scale>
        <p:origin x="1566" y="96"/>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font" Target="fonts/font5.fntdata"/><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font" Target="fonts/font16.fntdata"/><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font" Target="fonts/font7.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presProps" Target="presProps.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font" Target="fonts/font9.fntdata"/><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theme" Target="theme/theme1.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handoutMaster" Target="handoutMasters/handoutMaster1.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font" Target="fonts/font11.fntdata"/><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font" Target="fonts/font2.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font" Target="fonts/font13.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font" Target="fonts/font3.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font" Target="fonts/font14.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font" Target="fonts/font4.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font" Target="fonts/font15.fntdata"/><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font" Target="fonts/font6.fntdata"/><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commentAuthors" Target="commentAuthors.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font" Target="fonts/font8.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viewProps" Target="viewProps.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notesMaster" Target="notesMasters/notesMaster1.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font" Target="fonts/font10.fntdata"/><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tableStyles" Target="tableStyles.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font" Target="fonts/font1.fntdata"/><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font" Target="fonts/font12.fntdata"/><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2519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348564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3312135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5209231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9596199"/>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812508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420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56069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71.png"/></Relationships>
</file>

<file path=ppt/slides/_rels/slide104.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0.png"/><Relationship Id="rId7" Type="http://schemas.openxmlformats.org/officeDocument/2006/relationships/image" Target="../media/image84.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10" Type="http://schemas.openxmlformats.org/officeDocument/2006/relationships/image" Target="../media/image87.png"/><Relationship Id="rId4" Type="http://schemas.openxmlformats.org/officeDocument/2006/relationships/image" Target="../media/image811.png"/><Relationship Id="rId9"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575.png"/><Relationship Id="rId4" Type="http://schemas.openxmlformats.org/officeDocument/2006/relationships/image" Target="../media/image5610.png"/></Relationships>
</file>

<file path=ppt/slides/_rels/slide10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1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0.png"/><Relationship Id="rId7" Type="http://schemas.openxmlformats.org/officeDocument/2006/relationships/image" Target="../media/image92.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6.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3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2.png"/><Relationship Id="rId4" Type="http://schemas.openxmlformats.org/officeDocument/2006/relationships/image" Target="../media/image1200.png"/></Relationships>
</file>

<file path=ppt/slides/_rels/slide15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5.png"/><Relationship Id="rId4" Type="http://schemas.openxmlformats.org/officeDocument/2006/relationships/image" Target="../media/image120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61.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9.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62.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63.xml.rels><?xml version="1.0" encoding="UTF-8" standalone="yes"?>
<Relationships xmlns="http://schemas.openxmlformats.org/package/2006/relationships"><Relationship Id="rId8" Type="http://schemas.openxmlformats.org/officeDocument/2006/relationships/image" Target="../media/image129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10.png"/><Relationship Id="rId4" Type="http://schemas.openxmlformats.org/officeDocument/2006/relationships/image" Target="../media/image1200.png"/></Relationships>
</file>

<file path=ppt/slides/_rels/slide16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51.png"/><Relationship Id="rId4" Type="http://schemas.openxmlformats.org/officeDocument/2006/relationships/image" Target="../media/image1200.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13.png"/><Relationship Id="rId7" Type="http://schemas.openxmlformats.org/officeDocument/2006/relationships/image" Target="../media/image132.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15.png"/><Relationship Id="rId4" Type="http://schemas.openxmlformats.org/officeDocument/2006/relationships/image" Target="../media/image114.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5.png"/><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1641.png"/><Relationship Id="rId5" Type="http://schemas.openxmlformats.org/officeDocument/2006/relationships/image" Target="../media/image1041.png"/><Relationship Id="rId4" Type="http://schemas.openxmlformats.org/officeDocument/2006/relationships/image" Target="../media/image1031.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2.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200.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202.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203.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202.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204.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205.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20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png"/><Relationship Id="rId18" Type="http://schemas.openxmlformats.org/officeDocument/2006/relationships/image" Target="../media/image245.png"/><Relationship Id="rId3" Type="http://schemas.openxmlformats.org/officeDocument/2006/relationships/image" Target="../media/image231.png"/><Relationship Id="rId21" Type="http://schemas.openxmlformats.org/officeDocument/2006/relationships/image" Target="../media/image2470.png"/><Relationship Id="rId7" Type="http://schemas.openxmlformats.org/officeDocument/2006/relationships/image" Target="../media/image235.png"/><Relationship Id="rId12" Type="http://schemas.openxmlformats.org/officeDocument/2006/relationships/image" Target="../media/image240.png"/><Relationship Id="rId17" Type="http://schemas.openxmlformats.org/officeDocument/2006/relationships/image" Target="../media/image2430.png"/><Relationship Id="rId2" Type="http://schemas.openxmlformats.org/officeDocument/2006/relationships/notesSlide" Target="../notesSlides/notesSlide206.xml"/><Relationship Id="rId16" Type="http://schemas.openxmlformats.org/officeDocument/2006/relationships/image" Target="../media/image244.png"/><Relationship Id="rId20"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9.png"/><Relationship Id="rId5" Type="http://schemas.openxmlformats.org/officeDocument/2006/relationships/image" Target="../media/image233.png"/><Relationship Id="rId15" Type="http://schemas.openxmlformats.org/officeDocument/2006/relationships/image" Target="../media/image243.png"/><Relationship Id="rId23" Type="http://schemas.openxmlformats.org/officeDocument/2006/relationships/image" Target="../media/image249.png"/><Relationship Id="rId10" Type="http://schemas.openxmlformats.org/officeDocument/2006/relationships/image" Target="../media/image238.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42.png"/><Relationship Id="rId22" Type="http://schemas.openxmlformats.org/officeDocument/2006/relationships/image" Target="../media/image248.png"/></Relationships>
</file>

<file path=ppt/slides/_rels/slide208.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209.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2430.png"/><Relationship Id="rId4" Type="http://schemas.openxmlformats.org/officeDocument/2006/relationships/image" Target="../media/image2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2360.png"/><Relationship Id="rId13" Type="http://schemas.openxmlformats.org/officeDocument/2006/relationships/image" Target="../media/image2390.png"/><Relationship Id="rId18" Type="http://schemas.openxmlformats.org/officeDocument/2006/relationships/image" Target="../media/image252.png"/><Relationship Id="rId3" Type="http://schemas.openxmlformats.org/officeDocument/2006/relationships/image" Target="../media/image2311.png"/><Relationship Id="rId21" Type="http://schemas.openxmlformats.org/officeDocument/2006/relationships/image" Target="../media/image255.png"/><Relationship Id="rId7" Type="http://schemas.openxmlformats.org/officeDocument/2006/relationships/image" Target="../media/image2350.png"/><Relationship Id="rId12" Type="http://schemas.openxmlformats.org/officeDocument/2006/relationships/image" Target="../media/image2380.png"/><Relationship Id="rId17" Type="http://schemas.openxmlformats.org/officeDocument/2006/relationships/image" Target="../media/image251.png"/><Relationship Id="rId2" Type="http://schemas.openxmlformats.org/officeDocument/2006/relationships/notesSlide" Target="../notesSlides/notesSlide209.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0.png"/><Relationship Id="rId11" Type="http://schemas.openxmlformats.org/officeDocument/2006/relationships/image" Target="../media/image2370.png"/><Relationship Id="rId5" Type="http://schemas.openxmlformats.org/officeDocument/2006/relationships/image" Target="../media/image2330.png"/><Relationship Id="rId15" Type="http://schemas.openxmlformats.org/officeDocument/2006/relationships/image" Target="../media/image2410.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21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212.xml.rels><?xml version="1.0" encoding="UTF-8" standalone="yes"?>
<Relationships xmlns="http://schemas.openxmlformats.org/package/2006/relationships"><Relationship Id="rId18" Type="http://schemas.openxmlformats.org/officeDocument/2006/relationships/image" Target="../media/image261.png"/><Relationship Id="rId26" Type="http://schemas.openxmlformats.org/officeDocument/2006/relationships/image" Target="../media/image262.png"/><Relationship Id="rId39" Type="http://schemas.openxmlformats.org/officeDocument/2006/relationships/image" Target="../media/image278.png"/><Relationship Id="rId34" Type="http://schemas.openxmlformats.org/officeDocument/2006/relationships/image" Target="../media/image272.png"/><Relationship Id="rId42" Type="http://schemas.openxmlformats.org/officeDocument/2006/relationships/image" Target="../media/image281.png"/><Relationship Id="rId17" Type="http://schemas.openxmlformats.org/officeDocument/2006/relationships/image" Target="../media/image2570.png"/><Relationship Id="rId25" Type="http://schemas.openxmlformats.org/officeDocument/2006/relationships/image" Target="../media/image264.png"/><Relationship Id="rId33" Type="http://schemas.openxmlformats.org/officeDocument/2006/relationships/image" Target="../media/image271.png"/><Relationship Id="rId38" Type="http://schemas.openxmlformats.org/officeDocument/2006/relationships/image" Target="../media/image276.png"/><Relationship Id="rId2" Type="http://schemas.openxmlformats.org/officeDocument/2006/relationships/notesSlide" Target="../notesSlides/notesSlide211.xml"/><Relationship Id="rId29" Type="http://schemas.openxmlformats.org/officeDocument/2006/relationships/image" Target="../media/image267.png"/><Relationship Id="rId41" Type="http://schemas.openxmlformats.org/officeDocument/2006/relationships/image" Target="../media/image280.png"/><Relationship Id="rId1" Type="http://schemas.openxmlformats.org/officeDocument/2006/relationships/slideLayout" Target="../slideLayouts/slideLayout2.xml"/><Relationship Id="rId24" Type="http://schemas.openxmlformats.org/officeDocument/2006/relationships/image" Target="../media/image263.png"/><Relationship Id="rId32" Type="http://schemas.openxmlformats.org/officeDocument/2006/relationships/image" Target="../media/image270.png"/><Relationship Id="rId37" Type="http://schemas.openxmlformats.org/officeDocument/2006/relationships/image" Target="../media/image275.png"/><Relationship Id="rId40" Type="http://schemas.openxmlformats.org/officeDocument/2006/relationships/image" Target="../media/image279.png"/><Relationship Id="rId28" Type="http://schemas.openxmlformats.org/officeDocument/2006/relationships/image" Target="../media/image266.png"/><Relationship Id="rId36" Type="http://schemas.openxmlformats.org/officeDocument/2006/relationships/image" Target="../media/image274.png"/><Relationship Id="rId31" Type="http://schemas.openxmlformats.org/officeDocument/2006/relationships/image" Target="../media/image269.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3.png"/><Relationship Id="rId43" Type="http://schemas.openxmlformats.org/officeDocument/2006/relationships/image" Target="../media/image282.png"/></Relationships>
</file>

<file path=ppt/slides/_rels/slide213.xml.rels><?xml version="1.0" encoding="UTF-8" standalone="yes"?>
<Relationships xmlns="http://schemas.openxmlformats.org/package/2006/relationships"><Relationship Id="rId8" Type="http://schemas.openxmlformats.org/officeDocument/2006/relationships/image" Target="../media/image2360.png"/><Relationship Id="rId13" Type="http://schemas.openxmlformats.org/officeDocument/2006/relationships/image" Target="../media/image2390.png"/><Relationship Id="rId18" Type="http://schemas.openxmlformats.org/officeDocument/2006/relationships/image" Target="../media/image2620.png"/><Relationship Id="rId3" Type="http://schemas.openxmlformats.org/officeDocument/2006/relationships/image" Target="../media/image2311.png"/><Relationship Id="rId21" Type="http://schemas.openxmlformats.org/officeDocument/2006/relationships/image" Target="../media/image2610.png"/><Relationship Id="rId7" Type="http://schemas.openxmlformats.org/officeDocument/2006/relationships/image" Target="../media/image2350.png"/><Relationship Id="rId12" Type="http://schemas.openxmlformats.org/officeDocument/2006/relationships/image" Target="../media/image2380.png"/><Relationship Id="rId17" Type="http://schemas.openxmlformats.org/officeDocument/2006/relationships/image" Target="../media/image2650.png"/><Relationship Id="rId2" Type="http://schemas.openxmlformats.org/officeDocument/2006/relationships/notesSlide" Target="../notesSlides/notesSlide212.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0.png"/><Relationship Id="rId11" Type="http://schemas.openxmlformats.org/officeDocument/2006/relationships/image" Target="../media/image2370.png"/><Relationship Id="rId5" Type="http://schemas.openxmlformats.org/officeDocument/2006/relationships/image" Target="../media/image2330.png"/><Relationship Id="rId15" Type="http://schemas.openxmlformats.org/officeDocument/2006/relationships/image" Target="../media/image2410.png"/><Relationship Id="rId23" Type="http://schemas.openxmlformats.org/officeDocument/2006/relationships/image" Target="../media/image2660.png"/><Relationship Id="rId10" Type="http://schemas.openxmlformats.org/officeDocument/2006/relationships/image" Target="../media/image224.png"/><Relationship Id="rId19" Type="http://schemas.openxmlformats.org/officeDocument/2006/relationships/image" Target="../media/image2460.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3.png"/><Relationship Id="rId7" Type="http://schemas.openxmlformats.org/officeDocument/2006/relationships/image" Target="../media/image287.png"/><Relationship Id="rId12" Type="http://schemas.openxmlformats.org/officeDocument/2006/relationships/image" Target="../media/image292.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6.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3.png"/><Relationship Id="rId18" Type="http://schemas.openxmlformats.org/officeDocument/2006/relationships/image" Target="../media/image308.png"/><Relationship Id="rId3" Type="http://schemas.openxmlformats.org/officeDocument/2006/relationships/image" Target="../media/image293.png"/><Relationship Id="rId7" Type="http://schemas.openxmlformats.org/officeDocument/2006/relationships/image" Target="../media/image297.png"/><Relationship Id="rId12" Type="http://schemas.openxmlformats.org/officeDocument/2006/relationships/image" Target="../media/image302.png"/><Relationship Id="rId17" Type="http://schemas.openxmlformats.org/officeDocument/2006/relationships/image" Target="../media/image307.png"/><Relationship Id="rId2" Type="http://schemas.openxmlformats.org/officeDocument/2006/relationships/notesSlide" Target="../notesSlides/notesSlide215.xml"/><Relationship Id="rId16"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296.png"/><Relationship Id="rId11" Type="http://schemas.openxmlformats.org/officeDocument/2006/relationships/image" Target="../media/image301.png"/><Relationship Id="rId5" Type="http://schemas.openxmlformats.org/officeDocument/2006/relationships/image" Target="../media/image295.png"/><Relationship Id="rId15" Type="http://schemas.openxmlformats.org/officeDocument/2006/relationships/image" Target="../media/image305.png"/><Relationship Id="rId10" Type="http://schemas.openxmlformats.org/officeDocument/2006/relationships/image" Target="../media/image300.png"/><Relationship Id="rId19" Type="http://schemas.openxmlformats.org/officeDocument/2006/relationships/image" Target="../media/image309.png"/><Relationship Id="rId4" Type="http://schemas.openxmlformats.org/officeDocument/2006/relationships/image" Target="../media/image294.png"/><Relationship Id="rId9" Type="http://schemas.openxmlformats.org/officeDocument/2006/relationships/image" Target="../media/image299.png"/><Relationship Id="rId14" Type="http://schemas.openxmlformats.org/officeDocument/2006/relationships/image" Target="../media/image304.png"/></Relationships>
</file>

<file path=ppt/slides/_rels/slide217.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18" Type="http://schemas.openxmlformats.org/officeDocument/2006/relationships/image" Target="../media/image323.png"/><Relationship Id="rId3" Type="http://schemas.openxmlformats.org/officeDocument/2006/relationships/image" Target="../media/image2680.png"/><Relationship Id="rId21" Type="http://schemas.openxmlformats.org/officeDocument/2006/relationships/image" Target="../media/image326.png"/><Relationship Id="rId7" Type="http://schemas.openxmlformats.org/officeDocument/2006/relationships/image" Target="../media/image312.png"/><Relationship Id="rId12" Type="http://schemas.openxmlformats.org/officeDocument/2006/relationships/image" Target="../media/image317.png"/><Relationship Id="rId17" Type="http://schemas.openxmlformats.org/officeDocument/2006/relationships/image" Target="../media/image322.png"/><Relationship Id="rId2" Type="http://schemas.openxmlformats.org/officeDocument/2006/relationships/notesSlide" Target="../notesSlides/notesSlide216.xml"/><Relationship Id="rId16" Type="http://schemas.openxmlformats.org/officeDocument/2006/relationships/image" Target="../media/image321.png"/><Relationship Id="rId20" Type="http://schemas.openxmlformats.org/officeDocument/2006/relationships/image" Target="../media/image325.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19" Type="http://schemas.openxmlformats.org/officeDocument/2006/relationships/image" Target="../media/image324.png"/><Relationship Id="rId4" Type="http://schemas.openxmlformats.org/officeDocument/2006/relationships/image" Target="../media/image2690.png"/><Relationship Id="rId9" Type="http://schemas.openxmlformats.org/officeDocument/2006/relationships/image" Target="../media/image314.png"/><Relationship Id="rId14" Type="http://schemas.openxmlformats.org/officeDocument/2006/relationships/image" Target="../media/image319.png"/><Relationship Id="rId22" Type="http://schemas.openxmlformats.org/officeDocument/2006/relationships/image" Target="../media/image327.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1.png"/><Relationship Id="rId12" Type="http://schemas.openxmlformats.org/officeDocument/2006/relationships/image" Target="../media/image2730.png"/><Relationship Id="rId17" Type="http://schemas.openxmlformats.org/officeDocument/2006/relationships/image" Target="../media/image2800.png"/><Relationship Id="rId2" Type="http://schemas.openxmlformats.org/officeDocument/2006/relationships/notesSlide" Target="../notesSlides/notesSlide229.xml"/><Relationship Id="rId16" Type="http://schemas.openxmlformats.org/officeDocument/2006/relationships/image" Target="../media/image2780.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332.png"/><Relationship Id="rId15" Type="http://schemas.openxmlformats.org/officeDocument/2006/relationships/image" Target="../media/image276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0.png"/></Relationships>
</file>

<file path=ppt/slides/_rels/slide231.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jpeg"/><Relationship Id="rId7" Type="http://schemas.openxmlformats.org/officeDocument/2006/relationships/image" Target="../media/image336.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35.sv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jpeg"/><Relationship Id="rId9" Type="http://schemas.openxmlformats.org/officeDocument/2006/relationships/image" Target="../media/image338.png"/></Relationships>
</file>

<file path=ppt/slides/_rels/slide232.xml.rels><?xml version="1.0" encoding="UTF-8" standalone="yes"?>
<Relationships xmlns="http://schemas.openxmlformats.org/package/2006/relationships"><Relationship Id="rId8" Type="http://schemas.openxmlformats.org/officeDocument/2006/relationships/image" Target="../media/image2880.png"/><Relationship Id="rId13" Type="http://schemas.openxmlformats.org/officeDocument/2006/relationships/image" Target="../media/image344.png"/><Relationship Id="rId3" Type="http://schemas.openxmlformats.org/officeDocument/2006/relationships/image" Target="../media/image332.jpeg"/><Relationship Id="rId7" Type="http://schemas.openxmlformats.org/officeDocument/2006/relationships/image" Target="../media/image2870.png"/><Relationship Id="rId12" Type="http://schemas.openxmlformats.org/officeDocument/2006/relationships/image" Target="../media/image343.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2860.png"/><Relationship Id="rId11" Type="http://schemas.openxmlformats.org/officeDocument/2006/relationships/image" Target="../media/image342.png"/><Relationship Id="rId5" Type="http://schemas.openxmlformats.org/officeDocument/2006/relationships/image" Target="../media/image2850.png"/><Relationship Id="rId10" Type="http://schemas.openxmlformats.org/officeDocument/2006/relationships/image" Target="../media/image2900.png"/><Relationship Id="rId4" Type="http://schemas.openxmlformats.org/officeDocument/2006/relationships/image" Target="../media/image341.png"/><Relationship Id="rId9" Type="http://schemas.openxmlformats.org/officeDocument/2006/relationships/image" Target="../media/image2890.png"/></Relationships>
</file>

<file path=ppt/slides/_rels/slide233.xml.rels><?xml version="1.0" encoding="UTF-8" standalone="yes"?>
<Relationships xmlns="http://schemas.openxmlformats.org/package/2006/relationships"><Relationship Id="rId8" Type="http://schemas.openxmlformats.org/officeDocument/2006/relationships/image" Target="../media/image2960.png"/><Relationship Id="rId13" Type="http://schemas.openxmlformats.org/officeDocument/2006/relationships/image" Target="../media/image335.svg"/><Relationship Id="rId3" Type="http://schemas.openxmlformats.org/officeDocument/2006/relationships/image" Target="../media/image2910.png"/><Relationship Id="rId7" Type="http://schemas.openxmlformats.org/officeDocument/2006/relationships/image" Target="../media/image2950.png"/><Relationship Id="rId12" Type="http://schemas.openxmlformats.org/officeDocument/2006/relationships/image" Target="../media/image334.png"/><Relationship Id="rId17" Type="http://schemas.openxmlformats.org/officeDocument/2006/relationships/image" Target="../media/image339.svg"/><Relationship Id="rId2" Type="http://schemas.openxmlformats.org/officeDocument/2006/relationships/notesSlide" Target="../notesSlides/notesSlide232.xml"/><Relationship Id="rId16" Type="http://schemas.openxmlformats.org/officeDocument/2006/relationships/image" Target="../media/image338.png"/><Relationship Id="rId1" Type="http://schemas.openxmlformats.org/officeDocument/2006/relationships/slideLayout" Target="../slideLayouts/slideLayout2.xml"/><Relationship Id="rId6" Type="http://schemas.openxmlformats.org/officeDocument/2006/relationships/image" Target="../media/image2940.png"/><Relationship Id="rId11" Type="http://schemas.openxmlformats.org/officeDocument/2006/relationships/image" Target="../media/image332.jpeg"/><Relationship Id="rId5" Type="http://schemas.openxmlformats.org/officeDocument/2006/relationships/image" Target="../media/image2930.png"/><Relationship Id="rId15" Type="http://schemas.openxmlformats.org/officeDocument/2006/relationships/image" Target="../media/image337.svg"/><Relationship Id="rId10" Type="http://schemas.openxmlformats.org/officeDocument/2006/relationships/image" Target="../media/image2980.png"/><Relationship Id="rId4" Type="http://schemas.openxmlformats.org/officeDocument/2006/relationships/image" Target="../media/image2920.png"/><Relationship Id="rId9" Type="http://schemas.openxmlformats.org/officeDocument/2006/relationships/image" Target="../media/image2970.png"/><Relationship Id="rId14" Type="http://schemas.openxmlformats.org/officeDocument/2006/relationships/image" Target="../media/image336.png"/></Relationships>
</file>

<file path=ppt/slides/_rels/slide234.xml.rels><?xml version="1.0" encoding="UTF-8" standalone="yes"?>
<Relationships xmlns="http://schemas.openxmlformats.org/package/2006/relationships"><Relationship Id="rId8" Type="http://schemas.openxmlformats.org/officeDocument/2006/relationships/image" Target="../media/image3020.png"/><Relationship Id="rId13" Type="http://schemas.openxmlformats.org/officeDocument/2006/relationships/image" Target="../media/image337.svg"/><Relationship Id="rId3" Type="http://schemas.openxmlformats.org/officeDocument/2006/relationships/image" Target="../media/image2910.png"/><Relationship Id="rId7" Type="http://schemas.openxmlformats.org/officeDocument/2006/relationships/image" Target="../media/image3010.png"/><Relationship Id="rId12" Type="http://schemas.openxmlformats.org/officeDocument/2006/relationships/image" Target="../media/image336.png"/><Relationship Id="rId17" Type="http://schemas.openxmlformats.org/officeDocument/2006/relationships/image" Target="../media/image3040.png"/><Relationship Id="rId2" Type="http://schemas.openxmlformats.org/officeDocument/2006/relationships/notesSlide" Target="../notesSlides/notesSlide233.xml"/><Relationship Id="rId16" Type="http://schemas.openxmlformats.org/officeDocument/2006/relationships/image" Target="../media/image3030.png"/><Relationship Id="rId1" Type="http://schemas.openxmlformats.org/officeDocument/2006/relationships/slideLayout" Target="../slideLayouts/slideLayout2.xml"/><Relationship Id="rId6" Type="http://schemas.openxmlformats.org/officeDocument/2006/relationships/image" Target="../media/image3000.png"/><Relationship Id="rId11" Type="http://schemas.openxmlformats.org/officeDocument/2006/relationships/image" Target="../media/image335.svg"/><Relationship Id="rId5" Type="http://schemas.openxmlformats.org/officeDocument/2006/relationships/image" Target="../media/image2990.png"/><Relationship Id="rId15" Type="http://schemas.openxmlformats.org/officeDocument/2006/relationships/image" Target="../media/image339.svg"/><Relationship Id="rId10" Type="http://schemas.openxmlformats.org/officeDocument/2006/relationships/image" Target="../media/image334.png"/><Relationship Id="rId4" Type="http://schemas.openxmlformats.org/officeDocument/2006/relationships/image" Target="../media/image2920.png"/><Relationship Id="rId9" Type="http://schemas.openxmlformats.org/officeDocument/2006/relationships/image" Target="../media/image332.jpeg"/><Relationship Id="rId14" Type="http://schemas.openxmlformats.org/officeDocument/2006/relationships/image" Target="../media/image338.png"/></Relationships>
</file>

<file path=ppt/slides/_rels/slide235.xml.rels><?xml version="1.0" encoding="UTF-8" standalone="yes"?>
<Relationships xmlns="http://schemas.openxmlformats.org/package/2006/relationships"><Relationship Id="rId3" Type="http://schemas.openxmlformats.org/officeDocument/2006/relationships/image" Target="../media/image3050.png"/><Relationship Id="rId2" Type="http://schemas.openxmlformats.org/officeDocument/2006/relationships/notesSlide" Target="../notesSlides/notesSlide234.xml"/><Relationship Id="rId1" Type="http://schemas.openxmlformats.org/officeDocument/2006/relationships/slideLayout" Target="../slideLayouts/slideLayout2.xml"/><Relationship Id="rId5" Type="http://schemas.openxmlformats.org/officeDocument/2006/relationships/image" Target="../media/image345.png"/><Relationship Id="rId4" Type="http://schemas.openxmlformats.org/officeDocument/2006/relationships/image" Target="../media/image340.png"/></Relationships>
</file>

<file path=ppt/slides/_rels/slide236.xml.rels><?xml version="1.0" encoding="UTF-8" standalone="yes"?>
<Relationships xmlns="http://schemas.openxmlformats.org/package/2006/relationships"><Relationship Id="rId3" Type="http://schemas.openxmlformats.org/officeDocument/2006/relationships/image" Target="../media/image3070.png"/><Relationship Id="rId7" Type="http://schemas.openxmlformats.org/officeDocument/2006/relationships/image" Target="../media/image3111.png"/><Relationship Id="rId2" Type="http://schemas.openxmlformats.org/officeDocument/2006/relationships/notesSlide" Target="../notesSlides/notesSlide235.xml"/><Relationship Id="rId1" Type="http://schemas.openxmlformats.org/officeDocument/2006/relationships/slideLayout" Target="../slideLayouts/slideLayout2.xml"/><Relationship Id="rId6" Type="http://schemas.openxmlformats.org/officeDocument/2006/relationships/image" Target="../media/image3100.png"/><Relationship Id="rId5" Type="http://schemas.openxmlformats.org/officeDocument/2006/relationships/image" Target="../media/image3090.png"/><Relationship Id="rId4" Type="http://schemas.openxmlformats.org/officeDocument/2006/relationships/image" Target="../media/image3080.png"/></Relationships>
</file>

<file path=ppt/slides/_rels/slide237.xml.rels><?xml version="1.0" encoding="UTF-8" standalone="yes"?>
<Relationships xmlns="http://schemas.openxmlformats.org/package/2006/relationships"><Relationship Id="rId8" Type="http://schemas.openxmlformats.org/officeDocument/2006/relationships/image" Target="../media/image3170.png"/><Relationship Id="rId3" Type="http://schemas.openxmlformats.org/officeDocument/2006/relationships/image" Target="../media/image3120.png"/><Relationship Id="rId7" Type="http://schemas.openxmlformats.org/officeDocument/2006/relationships/image" Target="../media/image3160.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3150.png"/><Relationship Id="rId5" Type="http://schemas.openxmlformats.org/officeDocument/2006/relationships/image" Target="../media/image3140.png"/><Relationship Id="rId4" Type="http://schemas.openxmlformats.org/officeDocument/2006/relationships/image" Target="../media/image3130.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180.pn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19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220.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3250.png"/><Relationship Id="rId5" Type="http://schemas.openxmlformats.org/officeDocument/2006/relationships/image" Target="../media/image3240.png"/><Relationship Id="rId4" Type="http://schemas.openxmlformats.org/officeDocument/2006/relationships/image" Target="../media/image3230.png"/></Relationships>
</file>

<file path=ppt/slides/_rels/slide241.xml.rels><?xml version="1.0" encoding="UTF-8" standalone="yes"?>
<Relationships xmlns="http://schemas.openxmlformats.org/package/2006/relationships"><Relationship Id="rId3" Type="http://schemas.openxmlformats.org/officeDocument/2006/relationships/image" Target="../media/image3260.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3270.png"/></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280.pn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280.png"/><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280.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8" Type="http://schemas.openxmlformats.org/officeDocument/2006/relationships/image" Target="../media/image3370.png"/><Relationship Id="rId3" Type="http://schemas.openxmlformats.org/officeDocument/2006/relationships/image" Target="../media/image3320.png"/><Relationship Id="rId7" Type="http://schemas.openxmlformats.org/officeDocument/2006/relationships/image" Target="../media/image3360.png"/><Relationship Id="rId2" Type="http://schemas.openxmlformats.org/officeDocument/2006/relationships/notesSlide" Target="../notesSlides/notesSlide253.xml"/><Relationship Id="rId1" Type="http://schemas.openxmlformats.org/officeDocument/2006/relationships/slideLayout" Target="../slideLayouts/slideLayout2.xml"/><Relationship Id="rId6" Type="http://schemas.openxmlformats.org/officeDocument/2006/relationships/image" Target="../media/image3350.png"/><Relationship Id="rId11" Type="http://schemas.openxmlformats.org/officeDocument/2006/relationships/image" Target="../media/image3400.png"/><Relationship Id="rId5" Type="http://schemas.openxmlformats.org/officeDocument/2006/relationships/image" Target="../media/image3340.png"/><Relationship Id="rId10" Type="http://schemas.openxmlformats.org/officeDocument/2006/relationships/image" Target="../media/image3390.png"/><Relationship Id="rId4" Type="http://schemas.openxmlformats.org/officeDocument/2006/relationships/image" Target="../media/image333.png"/><Relationship Id="rId9" Type="http://schemas.openxmlformats.org/officeDocument/2006/relationships/image" Target="../media/image338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8.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3" Type="http://schemas.openxmlformats.org/officeDocument/2006/relationships/image" Target="../media/image3430.png"/><Relationship Id="rId2" Type="http://schemas.openxmlformats.org/officeDocument/2006/relationships/notesSlide" Target="../notesSlides/notesSlide261.xml"/><Relationship Id="rId1" Type="http://schemas.openxmlformats.org/officeDocument/2006/relationships/slideLayout" Target="../slideLayouts/slideLayout2.xml"/><Relationship Id="rId6" Type="http://schemas.openxmlformats.org/officeDocument/2006/relationships/image" Target="../media/image3460.png"/><Relationship Id="rId5" Type="http://schemas.openxmlformats.org/officeDocument/2006/relationships/image" Target="../media/image3450.png"/><Relationship Id="rId4" Type="http://schemas.openxmlformats.org/officeDocument/2006/relationships/image" Target="../media/image351.png"/></Relationships>
</file>

<file path=ppt/slides/_rels/slide268.xml.rels><?xml version="1.0" encoding="UTF-8" standalone="yes"?>
<Relationships xmlns="http://schemas.openxmlformats.org/package/2006/relationships"><Relationship Id="rId3" Type="http://schemas.openxmlformats.org/officeDocument/2006/relationships/image" Target="../media/image3470.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480.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490.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490.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6.xml"/><Relationship Id="rId1" Type="http://schemas.openxmlformats.org/officeDocument/2006/relationships/slideLayout" Target="../slideLayouts/slideLayout2.xml"/><Relationship Id="rId6" Type="http://schemas.openxmlformats.org/officeDocument/2006/relationships/image" Target="../media/image3511.png"/><Relationship Id="rId5" Type="http://schemas.openxmlformats.org/officeDocument/2006/relationships/image" Target="../media/image3500.png"/><Relationship Id="rId4" Type="http://schemas.openxmlformats.org/officeDocument/2006/relationships/image" Target="../media/image352.png"/></Relationships>
</file>

<file path=ppt/slides/_rels/slide273.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86.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93.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314.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317.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3630.png"/><Relationship Id="rId2" Type="http://schemas.openxmlformats.org/officeDocument/2006/relationships/notesSlide" Target="../notesSlides/notesSlide325.xml"/><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79.png"/></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7.xml"/><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334.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7.png"/></Relationships>
</file>

<file path=ppt/slides/_rels/slide33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29.xml"/><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3" Type="http://schemas.openxmlformats.org/officeDocument/2006/relationships/image" Target="../media/image3690.png"/><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38.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52.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59.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53.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56.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7.xml"/><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61.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68.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6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85.png"/><Relationship Id="rId7" Type="http://schemas.openxmlformats.org/officeDocument/2006/relationships/image" Target="../media/image439.png"/><Relationship Id="rId12" Type="http://schemas.openxmlformats.org/officeDocument/2006/relationships/image" Target="../media/image384.png"/><Relationship Id="rId17" Type="http://schemas.openxmlformats.org/officeDocument/2006/relationships/image" Target="../media/image449.png"/><Relationship Id="rId2" Type="http://schemas.openxmlformats.org/officeDocument/2006/relationships/notesSlide" Target="../notesSlides/notesSlide363.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18" Type="http://schemas.openxmlformats.org/officeDocument/2006/relationships/image" Target="../media/image389.png"/><Relationship Id="rId3" Type="http://schemas.openxmlformats.org/officeDocument/2006/relationships/image" Target="../media/image386.png"/><Relationship Id="rId21" Type="http://schemas.openxmlformats.org/officeDocument/2006/relationships/image" Target="../media/image392.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8.png"/><Relationship Id="rId25" Type="http://schemas.openxmlformats.org/officeDocument/2006/relationships/image" Target="../media/image396.png"/><Relationship Id="rId2" Type="http://schemas.openxmlformats.org/officeDocument/2006/relationships/notesSlide" Target="../notesSlides/notesSlide364.xml"/><Relationship Id="rId16" Type="http://schemas.openxmlformats.org/officeDocument/2006/relationships/image" Target="../media/image464.png"/><Relationship Id="rId20"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24" Type="http://schemas.openxmlformats.org/officeDocument/2006/relationships/image" Target="../media/image395.png"/><Relationship Id="rId5" Type="http://schemas.openxmlformats.org/officeDocument/2006/relationships/image" Target="../media/image387.png"/><Relationship Id="rId15" Type="http://schemas.openxmlformats.org/officeDocument/2006/relationships/image" Target="../media/image463.png"/><Relationship Id="rId23" Type="http://schemas.openxmlformats.org/officeDocument/2006/relationships/image" Target="../media/image394.png"/><Relationship Id="rId10" Type="http://schemas.openxmlformats.org/officeDocument/2006/relationships/image" Target="../media/image458.png"/><Relationship Id="rId19" Type="http://schemas.openxmlformats.org/officeDocument/2006/relationships/image" Target="../media/image390.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 Id="rId22" Type="http://schemas.openxmlformats.org/officeDocument/2006/relationships/image" Target="../media/image393.png"/></Relationships>
</file>

<file path=ppt/slides/_rels/slide371.xml.rels><?xml version="1.0" encoding="UTF-8" standalone="yes"?>
<Relationships xmlns="http://schemas.openxmlformats.org/package/2006/relationships"><Relationship Id="rId8" Type="http://schemas.openxmlformats.org/officeDocument/2006/relationships/image" Target="../media/image3910.png"/><Relationship Id="rId3" Type="http://schemas.openxmlformats.org/officeDocument/2006/relationships/image" Target="../media/image3860.png"/><Relationship Id="rId7" Type="http://schemas.openxmlformats.org/officeDocument/2006/relationships/image" Target="../media/image3900.png"/><Relationship Id="rId12" Type="http://schemas.openxmlformats.org/officeDocument/2006/relationships/image" Target="../media/image3950.png"/><Relationship Id="rId2" Type="http://schemas.openxmlformats.org/officeDocument/2006/relationships/notesSlide" Target="../notesSlides/notesSlide365.xml"/><Relationship Id="rId1" Type="http://schemas.openxmlformats.org/officeDocument/2006/relationships/slideLayout" Target="../slideLayouts/slideLayout2.xml"/><Relationship Id="rId6" Type="http://schemas.openxmlformats.org/officeDocument/2006/relationships/image" Target="../media/image3890.png"/><Relationship Id="rId11" Type="http://schemas.openxmlformats.org/officeDocument/2006/relationships/image" Target="../media/image3940.png"/><Relationship Id="rId5" Type="http://schemas.openxmlformats.org/officeDocument/2006/relationships/image" Target="../media/image3880.png"/><Relationship Id="rId10" Type="http://schemas.openxmlformats.org/officeDocument/2006/relationships/image" Target="../media/image3930.png"/><Relationship Id="rId4" Type="http://schemas.openxmlformats.org/officeDocument/2006/relationships/image" Target="../media/image3870.png"/><Relationship Id="rId9" Type="http://schemas.openxmlformats.org/officeDocument/2006/relationships/image" Target="../media/image3920.png"/></Relationships>
</file>

<file path=ppt/slides/_rels/slide372.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3960.png"/><Relationship Id="rId17" Type="http://schemas.openxmlformats.org/officeDocument/2006/relationships/image" Target="../media/image489.png"/><Relationship Id="rId2" Type="http://schemas.openxmlformats.org/officeDocument/2006/relationships/notesSlide" Target="../notesSlides/notesSlide366.xml"/><Relationship Id="rId1" Type="http://schemas.openxmlformats.org/officeDocument/2006/relationships/slideLayout" Target="../slideLayouts/slideLayout2.xml"/><Relationship Id="rId19" Type="http://schemas.openxmlformats.org/officeDocument/2006/relationships/image" Target="../media/image490.png"/><Relationship Id="rId14" Type="http://schemas.openxmlformats.org/officeDocument/2006/relationships/image" Target="../media/image486.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98.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70.png"/><Relationship Id="rId2" Type="http://schemas.openxmlformats.org/officeDocument/2006/relationships/notesSlide" Target="../notesSlides/notesSlide368.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24" Type="http://schemas.openxmlformats.org/officeDocument/2006/relationships/image" Target="../media/image397.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99.png"/></Relationships>
</file>

<file path=ppt/slides/_rels/slide37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69.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76.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01.png"/><Relationship Id="rId2" Type="http://schemas.openxmlformats.org/officeDocument/2006/relationships/notesSlide" Target="../notesSlides/notesSlide370.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00.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402.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377.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371.xml"/><Relationship Id="rId1" Type="http://schemas.openxmlformats.org/officeDocument/2006/relationships/slideLayout" Target="../slideLayouts/slideLayout2.xml"/><Relationship Id="rId4" Type="http://schemas.openxmlformats.org/officeDocument/2006/relationships/image" Target="../media/image403.png"/></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0.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notesSlide" Target="../notesSlides/notesSlide373.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411.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472.png"/><Relationship Id="rId2" Type="http://schemas.openxmlformats.org/officeDocument/2006/relationships/notesSlide" Target="../notesSlides/notesSlide374.xml"/><Relationship Id="rId16" Type="http://schemas.openxmlformats.org/officeDocument/2006/relationships/image" Target="../media/image471.png"/><Relationship Id="rId20"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474.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476.png"/></Relationships>
</file>

<file path=ppt/slides/_rels/slide381.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84.png"/><Relationship Id="rId18" Type="http://schemas.openxmlformats.org/officeDocument/2006/relationships/image" Target="../media/image504.png"/><Relationship Id="rId26" Type="http://schemas.openxmlformats.org/officeDocument/2006/relationships/image" Target="../media/image411.png"/><Relationship Id="rId3" Type="http://schemas.openxmlformats.org/officeDocument/2006/relationships/image" Target="../media/image477.png"/><Relationship Id="rId21" Type="http://schemas.openxmlformats.org/officeDocument/2006/relationships/image" Target="../media/image515.png"/><Relationship Id="rId7" Type="http://schemas.openxmlformats.org/officeDocument/2006/relationships/image" Target="../media/image481.png"/><Relationship Id="rId12" Type="http://schemas.openxmlformats.org/officeDocument/2006/relationships/image" Target="../media/image483.png"/><Relationship Id="rId17" Type="http://schemas.openxmlformats.org/officeDocument/2006/relationships/image" Target="../media/image494.png"/><Relationship Id="rId25" Type="http://schemas.openxmlformats.org/officeDocument/2006/relationships/image" Target="../media/image523.png"/><Relationship Id="rId2" Type="http://schemas.openxmlformats.org/officeDocument/2006/relationships/notesSlide" Target="../notesSlides/notesSlide375.xml"/><Relationship Id="rId16" Type="http://schemas.openxmlformats.org/officeDocument/2006/relationships/image" Target="../media/image491.png"/><Relationship Id="rId20" Type="http://schemas.openxmlformats.org/officeDocument/2006/relationships/image" Target="../media/image508.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65.png"/><Relationship Id="rId24" Type="http://schemas.openxmlformats.org/officeDocument/2006/relationships/image" Target="../media/image522.png"/><Relationship Id="rId5" Type="http://schemas.openxmlformats.org/officeDocument/2006/relationships/image" Target="../media/image479.png"/><Relationship Id="rId15" Type="http://schemas.openxmlformats.org/officeDocument/2006/relationships/image" Target="../media/image488.png"/><Relationship Id="rId23" Type="http://schemas.openxmlformats.org/officeDocument/2006/relationships/image" Target="../media/image521.png"/><Relationship Id="rId10" Type="http://schemas.openxmlformats.org/officeDocument/2006/relationships/image" Target="../media/image453.png"/><Relationship Id="rId19" Type="http://schemas.openxmlformats.org/officeDocument/2006/relationships/image" Target="../media/image507.png"/><Relationship Id="rId4" Type="http://schemas.openxmlformats.org/officeDocument/2006/relationships/image" Target="../media/image478.png"/><Relationship Id="rId9" Type="http://schemas.openxmlformats.org/officeDocument/2006/relationships/image" Target="../media/image451.png"/><Relationship Id="rId14" Type="http://schemas.openxmlformats.org/officeDocument/2006/relationships/image" Target="../media/image487.png"/><Relationship Id="rId22" Type="http://schemas.openxmlformats.org/officeDocument/2006/relationships/image" Target="../media/image518.png"/><Relationship Id="rId27" Type="http://schemas.openxmlformats.org/officeDocument/2006/relationships/image" Target="../media/image528.png"/></Relationships>
</file>

<file path=ppt/slides/_rels/slide382.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24.png"/><Relationship Id="rId21" Type="http://schemas.openxmlformats.org/officeDocument/2006/relationships/image" Target="../media/image543.png"/><Relationship Id="rId7" Type="http://schemas.openxmlformats.org/officeDocument/2006/relationships/image" Target="../media/image4881.png"/><Relationship Id="rId12" Type="http://schemas.openxmlformats.org/officeDocument/2006/relationships/image" Target="../media/image4870.png"/><Relationship Id="rId17" Type="http://schemas.openxmlformats.org/officeDocument/2006/relationships/image" Target="../media/image4841.png"/><Relationship Id="rId25" Type="http://schemas.openxmlformats.org/officeDocument/2006/relationships/image" Target="../media/image547.png"/><Relationship Id="rId2" Type="http://schemas.openxmlformats.org/officeDocument/2006/relationships/notesSlide" Target="../notesSlides/notesSlide376.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26.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25.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2.png"/><Relationship Id="rId22" Type="http://schemas.openxmlformats.org/officeDocument/2006/relationships/image" Target="../media/image544.png"/><Relationship Id="rId27" Type="http://schemas.openxmlformats.org/officeDocument/2006/relationships/image" Target="../media/image549.png"/></Relationships>
</file>

<file path=ppt/slides/_rels/slide383.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55.png"/><Relationship Id="rId3" Type="http://schemas.openxmlformats.org/officeDocument/2006/relationships/image" Target="../media/image4030.png"/><Relationship Id="rId7" Type="http://schemas.openxmlformats.org/officeDocument/2006/relationships/image" Target="../media/image407.png"/><Relationship Id="rId12" Type="http://schemas.openxmlformats.org/officeDocument/2006/relationships/image" Target="../media/image554.png"/><Relationship Id="rId2" Type="http://schemas.openxmlformats.org/officeDocument/2006/relationships/notesSlide" Target="../notesSlides/notesSlide377.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53.png"/><Relationship Id="rId5" Type="http://schemas.openxmlformats.org/officeDocument/2006/relationships/image" Target="../media/image405.png"/><Relationship Id="rId10" Type="http://schemas.openxmlformats.org/officeDocument/2006/relationships/image" Target="../media/image552.png"/><Relationship Id="rId4" Type="http://schemas.openxmlformats.org/officeDocument/2006/relationships/image" Target="../media/image4040.png"/><Relationship Id="rId9" Type="http://schemas.openxmlformats.org/officeDocument/2006/relationships/image" Target="../media/image409.png"/></Relationships>
</file>

<file path=ppt/slides/_rels/slide384.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56.png"/><Relationship Id="rId2" Type="http://schemas.openxmlformats.org/officeDocument/2006/relationships/notesSlide" Target="../notesSlides/notesSlide378.xml"/><Relationship Id="rId16" Type="http://schemas.openxmlformats.org/officeDocument/2006/relationships/image" Target="../media/image471.png"/><Relationship Id="rId20" Type="http://schemas.openxmlformats.org/officeDocument/2006/relationships/image" Target="../media/image558.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57.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60.png"/></Relationships>
</file>

<file path=ppt/slides/_rels/slide385.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2.png"/><Relationship Id="rId18" Type="http://schemas.openxmlformats.org/officeDocument/2006/relationships/image" Target="../media/image5180.png"/><Relationship Id="rId26" Type="http://schemas.openxmlformats.org/officeDocument/2006/relationships/image" Target="../media/image560.png"/><Relationship Id="rId3" Type="http://schemas.openxmlformats.org/officeDocument/2006/relationships/image" Target="../media/image561.png"/><Relationship Id="rId21" Type="http://schemas.openxmlformats.org/officeDocument/2006/relationships/image" Target="../media/image5231.png"/><Relationship Id="rId7" Type="http://schemas.openxmlformats.org/officeDocument/2006/relationships/image" Target="../media/image565.png"/><Relationship Id="rId12" Type="http://schemas.openxmlformats.org/officeDocument/2006/relationships/image" Target="../media/image4881.png"/><Relationship Id="rId17" Type="http://schemas.openxmlformats.org/officeDocument/2006/relationships/image" Target="../media/image5150.png"/><Relationship Id="rId25" Type="http://schemas.openxmlformats.org/officeDocument/2006/relationships/image" Target="../media/image527.png"/><Relationship Id="rId2" Type="http://schemas.openxmlformats.org/officeDocument/2006/relationships/notesSlide" Target="../notesSlides/notesSlide379.xml"/><Relationship Id="rId16" Type="http://schemas.openxmlformats.org/officeDocument/2006/relationships/image" Target="../media/image5080.png"/><Relationship Id="rId20" Type="http://schemas.openxmlformats.org/officeDocument/2006/relationships/image" Target="../media/image5221.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4870.png"/><Relationship Id="rId24" Type="http://schemas.openxmlformats.org/officeDocument/2006/relationships/image" Target="../media/image5261.png"/><Relationship Id="rId5" Type="http://schemas.openxmlformats.org/officeDocument/2006/relationships/image" Target="../media/image563.png"/><Relationship Id="rId15" Type="http://schemas.openxmlformats.org/officeDocument/2006/relationships/image" Target="../media/image5070.png"/><Relationship Id="rId23" Type="http://schemas.openxmlformats.org/officeDocument/2006/relationships/image" Target="../media/image5251.png"/><Relationship Id="rId10" Type="http://schemas.openxmlformats.org/officeDocument/2006/relationships/image" Target="../media/image4841.png"/><Relationship Id="rId19" Type="http://schemas.openxmlformats.org/officeDocument/2006/relationships/image" Target="../media/image5212.png"/><Relationship Id="rId4" Type="http://schemas.openxmlformats.org/officeDocument/2006/relationships/image" Target="../media/image562.png"/><Relationship Id="rId9" Type="http://schemas.openxmlformats.org/officeDocument/2006/relationships/image" Target="../media/image4830.png"/><Relationship Id="rId14" Type="http://schemas.openxmlformats.org/officeDocument/2006/relationships/image" Target="../media/image5040.png"/><Relationship Id="rId22" Type="http://schemas.openxmlformats.org/officeDocument/2006/relationships/image" Target="../media/image5241.png"/><Relationship Id="rId27" Type="http://schemas.openxmlformats.org/officeDocument/2006/relationships/image" Target="../media/image567.png"/></Relationships>
</file>

<file path=ppt/slides/_rels/slide386.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68.png"/><Relationship Id="rId21" Type="http://schemas.openxmlformats.org/officeDocument/2006/relationships/image" Target="../media/image543.png"/><Relationship Id="rId7" Type="http://schemas.openxmlformats.org/officeDocument/2006/relationships/image" Target="../media/image4881.png"/><Relationship Id="rId12" Type="http://schemas.openxmlformats.org/officeDocument/2006/relationships/image" Target="../media/image4870.png"/><Relationship Id="rId17" Type="http://schemas.openxmlformats.org/officeDocument/2006/relationships/image" Target="../media/image4841.png"/><Relationship Id="rId25" Type="http://schemas.openxmlformats.org/officeDocument/2006/relationships/image" Target="../media/image571.png"/><Relationship Id="rId2" Type="http://schemas.openxmlformats.org/officeDocument/2006/relationships/notesSlide" Target="../notesSlides/notesSlide380.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0.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69.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2.png"/><Relationship Id="rId22" Type="http://schemas.openxmlformats.org/officeDocument/2006/relationships/image" Target="../media/image411.png"/><Relationship Id="rId27" Type="http://schemas.openxmlformats.org/officeDocument/2006/relationships/image" Target="../media/image549.png"/></Relationships>
</file>

<file path=ppt/slides/_rels/slide387.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76.png"/><Relationship Id="rId3" Type="http://schemas.openxmlformats.org/officeDocument/2006/relationships/image" Target="../media/image4030.png"/><Relationship Id="rId7" Type="http://schemas.openxmlformats.org/officeDocument/2006/relationships/image" Target="../media/image407.png"/><Relationship Id="rId12" Type="http://schemas.openxmlformats.org/officeDocument/2006/relationships/image" Target="../media/image574.png"/><Relationship Id="rId2" Type="http://schemas.openxmlformats.org/officeDocument/2006/relationships/notesSlide" Target="../notesSlides/notesSlide381.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73.png"/><Relationship Id="rId5" Type="http://schemas.openxmlformats.org/officeDocument/2006/relationships/image" Target="../media/image405.png"/><Relationship Id="rId10" Type="http://schemas.openxmlformats.org/officeDocument/2006/relationships/image" Target="../media/image572.png"/><Relationship Id="rId4" Type="http://schemas.openxmlformats.org/officeDocument/2006/relationships/image" Target="../media/image4040.png"/><Relationship Id="rId9" Type="http://schemas.openxmlformats.org/officeDocument/2006/relationships/image" Target="../media/image409.png"/></Relationships>
</file>

<file path=ppt/slides/_rels/slide388.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77.png"/><Relationship Id="rId2" Type="http://schemas.openxmlformats.org/officeDocument/2006/relationships/notesSlide" Target="../notesSlides/notesSlide382.xml"/><Relationship Id="rId16" Type="http://schemas.openxmlformats.org/officeDocument/2006/relationships/image" Target="../media/image471.png"/><Relationship Id="rId20"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78.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73.png"/></Relationships>
</file>

<file path=ppt/slides/_rels/slide389.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2.png"/><Relationship Id="rId18" Type="http://schemas.openxmlformats.org/officeDocument/2006/relationships/image" Target="../media/image5180.png"/><Relationship Id="rId26" Type="http://schemas.openxmlformats.org/officeDocument/2006/relationships/image" Target="../media/image567.png"/><Relationship Id="rId3" Type="http://schemas.openxmlformats.org/officeDocument/2006/relationships/image" Target="../media/image580.png"/><Relationship Id="rId21" Type="http://schemas.openxmlformats.org/officeDocument/2006/relationships/image" Target="../media/image5231.png"/><Relationship Id="rId7" Type="http://schemas.openxmlformats.org/officeDocument/2006/relationships/image" Target="../media/image565.png"/><Relationship Id="rId12" Type="http://schemas.openxmlformats.org/officeDocument/2006/relationships/image" Target="../media/image4881.png"/><Relationship Id="rId17" Type="http://schemas.openxmlformats.org/officeDocument/2006/relationships/image" Target="../media/image5150.png"/><Relationship Id="rId25" Type="http://schemas.openxmlformats.org/officeDocument/2006/relationships/image" Target="../media/image527.png"/><Relationship Id="rId2" Type="http://schemas.openxmlformats.org/officeDocument/2006/relationships/notesSlide" Target="../notesSlides/notesSlide383.xml"/><Relationship Id="rId16" Type="http://schemas.openxmlformats.org/officeDocument/2006/relationships/image" Target="../media/image5080.png"/><Relationship Id="rId20" Type="http://schemas.openxmlformats.org/officeDocument/2006/relationships/image" Target="../media/image5221.png"/><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4870.png"/><Relationship Id="rId24" Type="http://schemas.openxmlformats.org/officeDocument/2006/relationships/image" Target="../media/image5261.png"/><Relationship Id="rId5" Type="http://schemas.openxmlformats.org/officeDocument/2006/relationships/image" Target="../media/image581.png"/><Relationship Id="rId15" Type="http://schemas.openxmlformats.org/officeDocument/2006/relationships/image" Target="../media/image5070.png"/><Relationship Id="rId23" Type="http://schemas.openxmlformats.org/officeDocument/2006/relationships/image" Target="../media/image5251.png"/><Relationship Id="rId10" Type="http://schemas.openxmlformats.org/officeDocument/2006/relationships/image" Target="../media/image4841.png"/><Relationship Id="rId19" Type="http://schemas.openxmlformats.org/officeDocument/2006/relationships/image" Target="../media/image5212.png"/><Relationship Id="rId4" Type="http://schemas.openxmlformats.org/officeDocument/2006/relationships/image" Target="../media/image562.png"/><Relationship Id="rId9" Type="http://schemas.openxmlformats.org/officeDocument/2006/relationships/image" Target="../media/image4830.png"/><Relationship Id="rId14" Type="http://schemas.openxmlformats.org/officeDocument/2006/relationships/image" Target="../media/image5040.png"/><Relationship Id="rId22" Type="http://schemas.openxmlformats.org/officeDocument/2006/relationships/image" Target="../media/image5241.png"/><Relationship Id="rId27" Type="http://schemas.openxmlformats.org/officeDocument/2006/relationships/image" Target="../media/image57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9.png"/><Relationship Id="rId3" Type="http://schemas.openxmlformats.org/officeDocument/2006/relationships/image" Target="../media/image529.png"/><Relationship Id="rId21" Type="http://schemas.openxmlformats.org/officeDocument/2006/relationships/image" Target="../media/image543.png"/><Relationship Id="rId7" Type="http://schemas.openxmlformats.org/officeDocument/2006/relationships/image" Target="../media/image4881.png"/><Relationship Id="rId12" Type="http://schemas.openxmlformats.org/officeDocument/2006/relationships/image" Target="../media/image4870.png"/><Relationship Id="rId17" Type="http://schemas.openxmlformats.org/officeDocument/2006/relationships/image" Target="../media/image4841.png"/><Relationship Id="rId25" Type="http://schemas.openxmlformats.org/officeDocument/2006/relationships/image" Target="../media/image548.png"/><Relationship Id="rId2" Type="http://schemas.openxmlformats.org/officeDocument/2006/relationships/notesSlide" Target="../notesSlides/notesSlide384.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1.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45.png"/><Relationship Id="rId28" Type="http://schemas.openxmlformats.org/officeDocument/2006/relationships/image" Target="../media/image551.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2.png"/><Relationship Id="rId22" Type="http://schemas.openxmlformats.org/officeDocument/2006/relationships/image" Target="../media/image584.png"/><Relationship Id="rId27" Type="http://schemas.openxmlformats.org/officeDocument/2006/relationships/image" Target="../media/image550.png"/></Relationships>
</file>

<file path=ppt/slides/_rels/slide391.xml.rels><?xml version="1.0" encoding="UTF-8" standalone="yes"?>
<Relationships xmlns="http://schemas.openxmlformats.org/package/2006/relationships"><Relationship Id="rId8" Type="http://schemas.openxmlformats.org/officeDocument/2006/relationships/image" Target="../media/image5260.png"/><Relationship Id="rId13" Type="http://schemas.openxmlformats.org/officeDocument/2006/relationships/image" Target="../media/image5311.png"/><Relationship Id="rId18" Type="http://schemas.openxmlformats.org/officeDocument/2006/relationships/image" Target="../media/image5360.png"/><Relationship Id="rId26" Type="http://schemas.openxmlformats.org/officeDocument/2006/relationships/image" Target="../media/image5440.png"/><Relationship Id="rId3" Type="http://schemas.openxmlformats.org/officeDocument/2006/relationships/image" Target="../media/image5210.png"/><Relationship Id="rId21" Type="http://schemas.openxmlformats.org/officeDocument/2006/relationships/image" Target="../media/image5390.png"/><Relationship Id="rId7" Type="http://schemas.openxmlformats.org/officeDocument/2006/relationships/image" Target="../media/image5250.png"/><Relationship Id="rId12" Type="http://schemas.openxmlformats.org/officeDocument/2006/relationships/image" Target="../media/image5300.png"/><Relationship Id="rId17" Type="http://schemas.openxmlformats.org/officeDocument/2006/relationships/image" Target="../media/image5350.png"/><Relationship Id="rId25" Type="http://schemas.openxmlformats.org/officeDocument/2006/relationships/image" Target="../media/image5430.png"/><Relationship Id="rId2" Type="http://schemas.openxmlformats.org/officeDocument/2006/relationships/notesSlide" Target="../notesSlides/notesSlide385.xml"/><Relationship Id="rId16" Type="http://schemas.openxmlformats.org/officeDocument/2006/relationships/image" Target="../media/image5340.png"/><Relationship Id="rId20" Type="http://schemas.openxmlformats.org/officeDocument/2006/relationships/image" Target="../media/image538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image" Target="../media/image5290.png"/><Relationship Id="rId24" Type="http://schemas.openxmlformats.org/officeDocument/2006/relationships/image" Target="../media/image5420.png"/><Relationship Id="rId5" Type="http://schemas.openxmlformats.org/officeDocument/2006/relationships/image" Target="../media/image5230.png"/><Relationship Id="rId15" Type="http://schemas.openxmlformats.org/officeDocument/2006/relationships/image" Target="../media/image5330.png"/><Relationship Id="rId23" Type="http://schemas.openxmlformats.org/officeDocument/2006/relationships/image" Target="../media/image5410.png"/><Relationship Id="rId10" Type="http://schemas.openxmlformats.org/officeDocument/2006/relationships/image" Target="../media/image5280.png"/><Relationship Id="rId19" Type="http://schemas.openxmlformats.org/officeDocument/2006/relationships/image" Target="../media/image5370.png"/><Relationship Id="rId4" Type="http://schemas.openxmlformats.org/officeDocument/2006/relationships/image" Target="../media/image5220.png"/><Relationship Id="rId9" Type="http://schemas.openxmlformats.org/officeDocument/2006/relationships/image" Target="../media/image5270.png"/><Relationship Id="rId14" Type="http://schemas.openxmlformats.org/officeDocument/2006/relationships/image" Target="../media/image4512.png"/><Relationship Id="rId22" Type="http://schemas.openxmlformats.org/officeDocument/2006/relationships/image" Target="../media/image5400.png"/><Relationship Id="rId27" Type="http://schemas.openxmlformats.org/officeDocument/2006/relationships/image" Target="../media/image5450.png"/></Relationships>
</file>

<file path=ppt/slides/_rels/slide392.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4530.png"/><Relationship Id="rId2" Type="http://schemas.openxmlformats.org/officeDocument/2006/relationships/notesSlide" Target="../notesSlides/notesSlide386.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20.png"/></Relationships>
</file>

<file path=ppt/slides/_rels/slide393.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87.xml"/><Relationship Id="rId1" Type="http://schemas.openxmlformats.org/officeDocument/2006/relationships/slideLayout" Target="../slideLayouts/slideLayout2.xml"/><Relationship Id="rId11" Type="http://schemas.openxmlformats.org/officeDocument/2006/relationships/image" Target="../media/image4650.png"/><Relationship Id="rId10" Type="http://schemas.openxmlformats.org/officeDocument/2006/relationships/image" Target="../media/image5570.png"/></Relationships>
</file>

<file path=ppt/slides/_rels/slide394.xml.rels><?xml version="1.0" encoding="UTF-8" standalone="yes"?>
<Relationships xmlns="http://schemas.openxmlformats.org/package/2006/relationships"><Relationship Id="rId3" Type="http://schemas.openxmlformats.org/officeDocument/2006/relationships/image" Target="../media/image5530.png"/><Relationship Id="rId7" Type="http://schemas.openxmlformats.org/officeDocument/2006/relationships/image" Target="../media/image5580.png"/><Relationship Id="rId2" Type="http://schemas.openxmlformats.org/officeDocument/2006/relationships/notesSlide" Target="../notesSlides/notesSlide388.xml"/><Relationship Id="rId1" Type="http://schemas.openxmlformats.org/officeDocument/2006/relationships/slideLayout" Target="../slideLayouts/slideLayout2.xml"/><Relationship Id="rId5" Type="http://schemas.openxmlformats.org/officeDocument/2006/relationships/image" Target="../media/image5550.png"/><Relationship Id="rId4" Type="http://schemas.openxmlformats.org/officeDocument/2006/relationships/image" Target="../media/image5540.png"/></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4.png"/><Relationship Id="rId2" Type="http://schemas.openxmlformats.org/officeDocument/2006/relationships/image" Target="../media/image4940.png"/><Relationship Id="rId16" Type="http://schemas.openxmlformats.org/officeDocument/2006/relationships/image" Target="../media/image603.png"/><Relationship Id="rId1" Type="http://schemas.openxmlformats.org/officeDocument/2006/relationships/slideLayout" Target="../slideLayouts/slideLayout3.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2.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1.png"/><Relationship Id="rId3" Type="http://schemas.openxmlformats.org/officeDocument/2006/relationships/image" Target="../media/image605.png"/><Relationship Id="rId21" Type="http://schemas.openxmlformats.org/officeDocument/2006/relationships/image" Target="../media/image585.png"/><Relationship Id="rId7" Type="http://schemas.openxmlformats.org/officeDocument/2006/relationships/image" Target="../media/image546.png"/><Relationship Id="rId12" Type="http://schemas.openxmlformats.org/officeDocument/2006/relationships/image" Target="../media/image614.png"/><Relationship Id="rId17" Type="http://schemas.openxmlformats.org/officeDocument/2006/relationships/image" Target="../media/image619.png"/><Relationship Id="rId2" Type="http://schemas.openxmlformats.org/officeDocument/2006/relationships/notesSlide" Target="../notesSlides/notesSlide401.xml"/><Relationship Id="rId16" Type="http://schemas.openxmlformats.org/officeDocument/2006/relationships/image" Target="../media/image618.png"/><Relationship Id="rId20" Type="http://schemas.openxmlformats.org/officeDocument/2006/relationships/image" Target="../media/image583.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2.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6.png"/><Relationship Id="rId3" Type="http://schemas.openxmlformats.org/officeDocument/2006/relationships/image" Target="../media/image605.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25.png"/><Relationship Id="rId2" Type="http://schemas.openxmlformats.org/officeDocument/2006/relationships/notesSlide" Target="../notesSlides/notesSlide402.xml"/><Relationship Id="rId16" Type="http://schemas.openxmlformats.org/officeDocument/2006/relationships/image" Target="../media/image618.png"/><Relationship Id="rId20" Type="http://schemas.openxmlformats.org/officeDocument/2006/relationships/image" Target="../media/image628.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7.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8" Type="http://schemas.openxmlformats.org/officeDocument/2006/relationships/image" Target="../media/image632.png"/><Relationship Id="rId3" Type="http://schemas.openxmlformats.org/officeDocument/2006/relationships/image" Target="../media/image620.png"/><Relationship Id="rId7" Type="http://schemas.openxmlformats.org/officeDocument/2006/relationships/image" Target="../media/image631.png"/><Relationship Id="rId2" Type="http://schemas.openxmlformats.org/officeDocument/2006/relationships/notesSlide" Target="../notesSlides/notesSlide405.xml"/><Relationship Id="rId1" Type="http://schemas.openxmlformats.org/officeDocument/2006/relationships/slideLayout" Target="../slideLayouts/slideLayout2.xml"/><Relationship Id="rId6" Type="http://schemas.openxmlformats.org/officeDocument/2006/relationships/image" Target="../media/image629.png"/><Relationship Id="rId5" Type="http://schemas.openxmlformats.org/officeDocument/2006/relationships/image" Target="../media/image624.png"/><Relationship Id="rId4" Type="http://schemas.openxmlformats.org/officeDocument/2006/relationships/image" Target="../media/image623.png"/></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633.png"/><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notesSlide" Target="../notesSlides/notesSlide412.xml"/><Relationship Id="rId1" Type="http://schemas.openxmlformats.org/officeDocument/2006/relationships/slideLayout" Target="../slideLayouts/slideLayout2.xml"/><Relationship Id="rId4" Type="http://schemas.openxmlformats.org/officeDocument/2006/relationships/image" Target="../media/image635.png"/></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notesSlide" Target="../notesSlides/notesSlide418.xml"/><Relationship Id="rId1" Type="http://schemas.openxmlformats.org/officeDocument/2006/relationships/slideLayout" Target="../slideLayouts/slideLayout2.xml"/><Relationship Id="rId4" Type="http://schemas.openxmlformats.org/officeDocument/2006/relationships/image" Target="../media/image637.png"/></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1.xml"/></Relationships>
</file>

<file path=ppt/slides/_rels/slide429.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421.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22.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notesSlide" Target="../notesSlides/notesSlide426.xml"/><Relationship Id="rId1" Type="http://schemas.openxmlformats.org/officeDocument/2006/relationships/slideLayout" Target="../slideLayouts/slideLayout2.xml"/><Relationship Id="rId4" Type="http://schemas.openxmlformats.org/officeDocument/2006/relationships/image" Target="../media/image639.png"/></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3810.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50.png"/><Relationship Id="rId4" Type="http://schemas.openxmlformats.org/officeDocument/2006/relationships/image" Target="../media/image3810.png"/><Relationship Id="rId9"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50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11.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11.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err="1">
                <a:solidFill>
                  <a:schemeClr val="tx1"/>
                </a:solidFill>
                <a:latin typeface="Consolas" panose="020B0609020204030204" pitchFamily="49" charset="0"/>
                <a:ea typeface="+mn-ea"/>
              </a:rPr>
              <a:t>강사명</a:t>
            </a:r>
            <a:r>
              <a:rPr lang="ko-KR" altLang="en-US" sz="2400">
                <a:solidFill>
                  <a:schemeClr val="tx1"/>
                </a:solidFill>
                <a:latin typeface="Consolas" panose="020B0609020204030204" pitchFamily="49" charset="0"/>
                <a:ea typeface="+mn-ea"/>
              </a:rPr>
              <a:t>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
        <p:nvSpPr>
          <p:cNvPr id="4" name="TextBox 3">
            <a:extLst>
              <a:ext uri="{FF2B5EF4-FFF2-40B4-BE49-F238E27FC236}">
                <a16:creationId xmlns:a16="http://schemas.microsoft.com/office/drawing/2014/main" id="{9E22B2C4-F8CB-412E-9F02-1B5503D8965C}"/>
              </a:ext>
            </a:extLst>
          </p:cNvPr>
          <p:cNvSpPr txBox="1"/>
          <p:nvPr/>
        </p:nvSpPr>
        <p:spPr>
          <a:xfrm>
            <a:off x="1931194" y="4362815"/>
            <a:ext cx="3794629" cy="1009251"/>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수업시간 </a:t>
            </a:r>
            <a:r>
              <a:rPr lang="en-US" altLang="ko-KR" sz="2400">
                <a:solidFill>
                  <a:schemeClr val="tx1"/>
                </a:solidFill>
                <a:latin typeface="Consolas" panose="020B0609020204030204" pitchFamily="49" charset="0"/>
                <a:ea typeface="+mn-ea"/>
              </a:rPr>
              <a:t>: 50 , </a:t>
            </a:r>
            <a:r>
              <a:rPr lang="en-US" altLang="ko-KR" sz="2400">
                <a:solidFill>
                  <a:srgbClr val="FF0000"/>
                </a:solidFill>
                <a:latin typeface="Consolas" panose="020B0609020204030204" pitchFamily="49" charset="0"/>
                <a:ea typeface="+mn-ea"/>
              </a:rPr>
              <a:t>45</a:t>
            </a:r>
            <a:r>
              <a:rPr lang="en-US" altLang="ko-KR" sz="2400">
                <a:solidFill>
                  <a:schemeClr val="tx1"/>
                </a:solidFill>
                <a:latin typeface="Consolas" panose="020B0609020204030204" pitchFamily="49" charset="0"/>
                <a:ea typeface="+mn-ea"/>
              </a:rPr>
              <a:t>, 40</a:t>
            </a:r>
          </a:p>
          <a:p>
            <a:pPr algn="l">
              <a:lnSpc>
                <a:spcPct val="130000"/>
              </a:lnSpc>
              <a:buClr>
                <a:srgbClr val="C5003D"/>
              </a:buClr>
            </a:pPr>
            <a:r>
              <a:rPr lang="ko-KR" altLang="en-US" sz="2400">
                <a:solidFill>
                  <a:schemeClr val="tx1"/>
                </a:solidFill>
                <a:latin typeface="Consolas" panose="020B0609020204030204" pitchFamily="49" charset="0"/>
                <a:ea typeface="+mn-ea"/>
              </a:rPr>
              <a:t>쉬는시간 </a:t>
            </a:r>
            <a:r>
              <a:rPr lang="en-US" altLang="ko-KR" sz="2400">
                <a:solidFill>
                  <a:schemeClr val="tx1"/>
                </a:solidFill>
                <a:latin typeface="Consolas" panose="020B0609020204030204" pitchFamily="49" charset="0"/>
                <a:ea typeface="+mn-ea"/>
              </a:rPr>
              <a:t>: 10 , </a:t>
            </a:r>
            <a:r>
              <a:rPr lang="en-US" altLang="ko-KR" sz="2400">
                <a:solidFill>
                  <a:srgbClr val="FF0000"/>
                </a:solidFill>
                <a:latin typeface="Consolas" panose="020B0609020204030204" pitchFamily="49" charset="0"/>
                <a:ea typeface="+mn-ea"/>
              </a:rPr>
              <a:t>15</a:t>
            </a:r>
            <a:r>
              <a:rPr lang="en-US" altLang="ko-KR" sz="2400">
                <a:solidFill>
                  <a:schemeClr val="tx1"/>
                </a:solidFill>
                <a:latin typeface="Consolas" panose="020B0609020204030204" pitchFamily="49" charset="0"/>
                <a:ea typeface="+mn-ea"/>
              </a:rPr>
              <a:t>, 20</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74866" y="4227567"/>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74866" y="4227567"/>
                <a:ext cx="8237034" cy="1200329"/>
              </a:xfrm>
              <a:prstGeom prst="rect">
                <a:avLst/>
              </a:prstGeom>
              <a:blipFill>
                <a:blip r:embed="rId4"/>
                <a:stretch>
                  <a:fillRect l="-1184" t="-4061" b="-10660"/>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734" y="4837492"/>
            <a:ext cx="2843931" cy="19303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4079" y="1334124"/>
            <a:ext cx="2843931" cy="18959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a:extLst>
              <a:ext uri="{FF2B5EF4-FFF2-40B4-BE49-F238E27FC236}">
                <a16:creationId xmlns:a16="http://schemas.microsoft.com/office/drawing/2014/main" id="{8DC94731-9AC2-40E1-AF3D-F8D66644147C}"/>
              </a:ext>
            </a:extLst>
          </p:cNvPr>
          <p:cNvCxnSpPr>
            <a:cxnSpLocks/>
          </p:cNvCxnSpPr>
          <p:nvPr/>
        </p:nvCxnSpPr>
        <p:spPr>
          <a:xfrm flipV="1">
            <a:off x="9328727" y="1191491"/>
            <a:ext cx="1434208" cy="58311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8EE5C94-F213-4BC4-B566-F79E979D18CA}"/>
              </a:ext>
            </a:extLst>
          </p:cNvPr>
          <p:cNvCxnSpPr>
            <a:cxnSpLocks/>
          </p:cNvCxnSpPr>
          <p:nvPr/>
        </p:nvCxnSpPr>
        <p:spPr>
          <a:xfrm flipV="1">
            <a:off x="5467927" y="2683073"/>
            <a:ext cx="1628979" cy="66229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074" name="Picture 2">
            <a:extLst>
              <a:ext uri="{FF2B5EF4-FFF2-40B4-BE49-F238E27FC236}">
                <a16:creationId xmlns:a16="http://schemas.microsoft.com/office/drawing/2014/main" id="{B46120D4-FDAF-492D-9067-1F7EB1488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22" y="2312553"/>
            <a:ext cx="4220441" cy="2813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F5931D5-833F-4449-A705-F8F488237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66" y="2312553"/>
            <a:ext cx="4220440" cy="28136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4098" name="Picture 2">
            <a:extLst>
              <a:ext uri="{FF2B5EF4-FFF2-40B4-BE49-F238E27FC236}">
                <a16:creationId xmlns:a16="http://schemas.microsoft.com/office/drawing/2014/main" id="{359EC244-6F5F-4B5B-9CF6-6734B6C9F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822" y="2312554"/>
            <a:ext cx="4220439" cy="2813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1B2F70E-7689-488C-8CD5-073C3CFB2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58" y="2312553"/>
            <a:ext cx="4220438" cy="2813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9CF3D6-3294-49DF-9579-C818B0FCE86F}"/>
              </a:ext>
            </a:extLst>
          </p:cNvPr>
          <p:cNvSpPr txBox="1"/>
          <p:nvPr/>
        </p:nvSpPr>
        <p:spPr>
          <a:xfrm>
            <a:off x="1466274" y="5294164"/>
            <a:ext cx="1609435"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양성종양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양성종양</a:t>
            </a:r>
          </a:p>
        </p:txBody>
      </p:sp>
      <p:sp>
        <p:nvSpPr>
          <p:cNvPr id="13" name="TextBox 12">
            <a:extLst>
              <a:ext uri="{FF2B5EF4-FFF2-40B4-BE49-F238E27FC236}">
                <a16:creationId xmlns:a16="http://schemas.microsoft.com/office/drawing/2014/main" id="{C7F58216-551D-4688-8C47-E54DA7691A95}"/>
              </a:ext>
            </a:extLst>
          </p:cNvPr>
          <p:cNvSpPr txBox="1"/>
          <p:nvPr/>
        </p:nvSpPr>
        <p:spPr>
          <a:xfrm>
            <a:off x="6315365" y="5378159"/>
            <a:ext cx="1535544"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악성종양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악성종양</a:t>
            </a:r>
          </a:p>
        </p:txBody>
      </p:sp>
    </p:spTree>
    <p:extLst>
      <p:ext uri="{BB962C8B-B14F-4D97-AF65-F5344CB8AC3E}">
        <p14:creationId xmlns:p14="http://schemas.microsoft.com/office/powerpoint/2010/main" val="3252270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71551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3921266"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로짓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8189" y="2690544"/>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6470" y="2683226"/>
            <a:ext cx="2216639" cy="1535484"/>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507040" y="2710516"/>
            <a:ext cx="144772" cy="144772"/>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653106" y="2877749"/>
            <a:ext cx="199741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0.1</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4031873"/>
              </a:xfrm>
              <a:prstGeom prst="rect">
                <a:avLst/>
              </a:prstGeom>
              <a:blipFill>
                <a:blip r:embed="rId6"/>
                <a:stretch>
                  <a:fillRect l="-3606"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282399" y="486009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333788" y="4044122"/>
            <a:ext cx="1897222" cy="1966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577184"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315501" y="5098473"/>
            <a:ext cx="0" cy="1055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892597" y="5092947"/>
            <a:ext cx="42290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400205" y="6436484"/>
            <a:ext cx="1121322" cy="3373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736355" y="55999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348604" y="5460037"/>
            <a:ext cx="3007457" cy="772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812584" y="582981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238255" y="5890112"/>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0.9</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4031873"/>
              </a:xfrm>
              <a:prstGeom prst="rect">
                <a:avLst/>
              </a:prstGeom>
              <a:blipFill>
                <a:blip r:embed="rId6"/>
                <a:stretch>
                  <a:fillRect l="-3606"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595512" y="5830738"/>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716793" y="4302382"/>
            <a:ext cx="1172890" cy="1643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2740252" y="5595760"/>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083025" y="6524156"/>
            <a:ext cx="3360385" cy="461665"/>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216512" y="5885223"/>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1887728" y="5536890"/>
            <a:ext cx="2074998" cy="57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616571" y="900303"/>
            <a:ext cx="381386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특성이 두개인 경우 </a:t>
            </a:r>
            <a:r>
              <a:rPr lang="en-US" altLang="ko-KR" sz="2400">
                <a:solidFill>
                  <a:schemeClr val="tx1"/>
                </a:solidFill>
                <a:latin typeface="고도 M" panose="02000503000000020004" pitchFamily="2" charset="-127"/>
                <a:ea typeface="고도 M" panose="02000503000000020004" pitchFamily="2" charset="-127"/>
              </a:rPr>
              <a:t>=&gt; x 2</a:t>
            </a:r>
            <a:r>
              <a:rPr lang="ko-KR" altLang="en-US" sz="2400">
                <a:solidFill>
                  <a:schemeClr val="tx1"/>
                </a:solidFill>
                <a:latin typeface="고도 M" panose="02000503000000020004" pitchFamily="2" charset="-127"/>
                <a:ea typeface="고도 M" panose="02000503000000020004" pitchFamily="2" charset="-127"/>
              </a:rPr>
              <a:t>개</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y = w</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 w</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 + 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613634" y="2450414"/>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613634" y="2450414"/>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92327" y="3843719"/>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078182" y="58466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(569, 30)        (569,)</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2448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양성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55944"/>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1A5039-79E7-4562-AF32-35275DA40CA4}"/>
                  </a:ext>
                </a:extLst>
              </p:cNvPr>
              <p:cNvSpPr txBox="1"/>
              <p:nvPr/>
            </p:nvSpPr>
            <p:spPr>
              <a:xfrm>
                <a:off x="6262255" y="955930"/>
                <a:ext cx="2661626"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2</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261A5039-79E7-4562-AF32-35275DA40CA4}"/>
                  </a:ext>
                </a:extLst>
              </p:cNvPr>
              <p:cNvSpPr txBox="1">
                <a:spLocks noRot="1" noChangeAspect="1" noMove="1" noResize="1" noEditPoints="1" noAdjustHandles="1" noChangeArrowheads="1" noChangeShapeType="1" noTextEdit="1"/>
              </p:cNvSpPr>
              <p:nvPr/>
            </p:nvSpPr>
            <p:spPr>
              <a:xfrm>
                <a:off x="6262255" y="955930"/>
                <a:ext cx="2661626" cy="461665"/>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85191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3CAC16B-E509-4018-B099-5A3E7E483233}"/>
              </a:ext>
            </a:extLst>
          </p:cNvPr>
          <p:cNvSpPr/>
          <p:nvPr/>
        </p:nvSpPr>
        <p:spPr>
          <a:xfrm>
            <a:off x="572655" y="554182"/>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EF664F9-30D4-455C-AB75-8926BB0E5C4A}"/>
              </a:ext>
            </a:extLst>
          </p:cNvPr>
          <p:cNvSpPr/>
          <p:nvPr/>
        </p:nvSpPr>
        <p:spPr>
          <a:xfrm>
            <a:off x="1514764"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DC9A4220-26D9-401E-AA94-5BEDDA6DF5FC}"/>
              </a:ext>
            </a:extLst>
          </p:cNvPr>
          <p:cNvSpPr/>
          <p:nvPr/>
        </p:nvSpPr>
        <p:spPr>
          <a:xfrm>
            <a:off x="2456873"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578546D4-1001-4016-B068-A0CE177EF22F}"/>
              </a:ext>
            </a:extLst>
          </p:cNvPr>
          <p:cNvSpPr/>
          <p:nvPr/>
        </p:nvSpPr>
        <p:spPr>
          <a:xfrm>
            <a:off x="3398982"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173C0030-39C7-420D-8EB1-9E307DE53AE9}"/>
              </a:ext>
            </a:extLst>
          </p:cNvPr>
          <p:cNvSpPr/>
          <p:nvPr/>
        </p:nvSpPr>
        <p:spPr>
          <a:xfrm>
            <a:off x="4341091"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B3D3B48A-7DA8-4B9B-A588-B0C4F19E3F37}"/>
              </a:ext>
            </a:extLst>
          </p:cNvPr>
          <p:cNvSpPr txBox="1"/>
          <p:nvPr/>
        </p:nvSpPr>
        <p:spPr>
          <a:xfrm>
            <a:off x="5560671" y="442768"/>
            <a:ext cx="5113900" cy="1164934"/>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np.array</a:t>
            </a:r>
            <a:r>
              <a:rPr lang="en-US" altLang="ko-KR" sz="2800">
                <a:solidFill>
                  <a:schemeClr val="tx1"/>
                </a:solidFill>
                <a:latin typeface="Consolas" panose="020B0609020204030204" pitchFamily="49" charset="0"/>
                <a:ea typeface="+mn-ea"/>
              </a:rPr>
              <a:t>([1,2,3,4,5])</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(5,)</a:t>
            </a:r>
            <a:endParaRPr lang="ko-KR" altLang="en-US" sz="2800">
              <a:solidFill>
                <a:schemeClr val="tx1"/>
              </a:solidFill>
              <a:latin typeface="Consolas" panose="020B0609020204030204" pitchFamily="49" charset="0"/>
              <a:ea typeface="+mn-ea"/>
            </a:endParaRPr>
          </a:p>
        </p:txBody>
      </p:sp>
      <p:sp>
        <p:nvSpPr>
          <p:cNvPr id="10" name="TextBox 9">
            <a:extLst>
              <a:ext uri="{FF2B5EF4-FFF2-40B4-BE49-F238E27FC236}">
                <a16:creationId xmlns:a16="http://schemas.microsoft.com/office/drawing/2014/main" id="{699B6CEE-90F6-44D3-9C53-F3D6C3FC4E75}"/>
              </a:ext>
            </a:extLst>
          </p:cNvPr>
          <p:cNvSpPr txBox="1"/>
          <p:nvPr/>
        </p:nvSpPr>
        <p:spPr>
          <a:xfrm>
            <a:off x="6410417" y="1977738"/>
            <a:ext cx="5508239" cy="1725088"/>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np.array</a:t>
            </a:r>
            <a:r>
              <a:rPr lang="en-US" altLang="ko-KR" sz="2800">
                <a:solidFill>
                  <a:schemeClr val="tx1"/>
                </a:solidFill>
                <a:latin typeface="Consolas" panose="020B0609020204030204" pitchFamily="49" charset="0"/>
                <a:ea typeface="+mn-ea"/>
              </a:rPr>
              <a:t>([[1,2],[3,4]])</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(2, 2)</a:t>
            </a:r>
          </a:p>
          <a:p>
            <a:pPr algn="l">
              <a:lnSpc>
                <a:spcPct val="130000"/>
              </a:lnSpc>
              <a:buClr>
                <a:srgbClr val="C5003D"/>
              </a:buClr>
            </a:pPr>
            <a:r>
              <a:rPr lang="en-US" altLang="ko-KR" sz="2800" err="1">
                <a:solidFill>
                  <a:schemeClr val="tx1"/>
                </a:solidFill>
                <a:latin typeface="Consolas" panose="020B0609020204030204" pitchFamily="49" charset="0"/>
                <a:ea typeface="+mn-ea"/>
              </a:rPr>
              <a:t>len</a:t>
            </a:r>
            <a:r>
              <a:rPr lang="en-US" altLang="ko-KR" sz="2800">
                <a:solidFill>
                  <a:schemeClr val="tx1"/>
                </a:solidFill>
                <a:latin typeface="Consolas" panose="020B0609020204030204" pitchFamily="49" charset="0"/>
                <a:ea typeface="+mn-ea"/>
              </a:rPr>
              <a:t>(a)    #  2</a:t>
            </a:r>
            <a:endParaRPr lang="ko-KR" altLang="en-US" sz="2800">
              <a:solidFill>
                <a:schemeClr val="tx1"/>
              </a:solidFill>
              <a:latin typeface="Consolas" panose="020B0609020204030204" pitchFamily="49" charset="0"/>
              <a:ea typeface="+mn-ea"/>
            </a:endParaRPr>
          </a:p>
        </p:txBody>
      </p:sp>
      <p:sp>
        <p:nvSpPr>
          <p:cNvPr id="15" name="직사각형 14">
            <a:extLst>
              <a:ext uri="{FF2B5EF4-FFF2-40B4-BE49-F238E27FC236}">
                <a16:creationId xmlns:a16="http://schemas.microsoft.com/office/drawing/2014/main" id="{47654C85-BAF9-461F-84A3-41F271C618E7}"/>
              </a:ext>
            </a:extLst>
          </p:cNvPr>
          <p:cNvSpPr/>
          <p:nvPr/>
        </p:nvSpPr>
        <p:spPr>
          <a:xfrm>
            <a:off x="452582" y="3231771"/>
            <a:ext cx="2503054"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53E3F7-F3FF-4C5F-84F2-BB00166F199E}"/>
              </a:ext>
            </a:extLst>
          </p:cNvPr>
          <p:cNvSpPr/>
          <p:nvPr/>
        </p:nvSpPr>
        <p:spPr>
          <a:xfrm>
            <a:off x="2955636" y="3231771"/>
            <a:ext cx="2503054"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B29381DF-A620-406D-9B62-1B97E4239267}"/>
              </a:ext>
            </a:extLst>
          </p:cNvPr>
          <p:cNvGrpSpPr/>
          <p:nvPr/>
        </p:nvGrpSpPr>
        <p:grpSpPr>
          <a:xfrm>
            <a:off x="928256" y="3320670"/>
            <a:ext cx="1528617" cy="764309"/>
            <a:chOff x="688110" y="1892974"/>
            <a:chExt cx="1884218" cy="942110"/>
          </a:xfrm>
        </p:grpSpPr>
        <p:sp>
          <p:nvSpPr>
            <p:cNvPr id="17" name="직사각형 16">
              <a:extLst>
                <a:ext uri="{FF2B5EF4-FFF2-40B4-BE49-F238E27FC236}">
                  <a16:creationId xmlns:a16="http://schemas.microsoft.com/office/drawing/2014/main" id="{4EA14870-588D-4176-9E04-DDD2A4029E1E}"/>
                </a:ext>
              </a:extLst>
            </p:cNvPr>
            <p:cNvSpPr/>
            <p:nvPr/>
          </p:nvSpPr>
          <p:spPr>
            <a:xfrm>
              <a:off x="688110" y="1892975"/>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DDDE19C-8A5B-4B11-8BE7-6929B4DAE835}"/>
                </a:ext>
              </a:extLst>
            </p:cNvPr>
            <p:cNvSpPr/>
            <p:nvPr/>
          </p:nvSpPr>
          <p:spPr>
            <a:xfrm>
              <a:off x="1630219" y="1892974"/>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grpSp>
      <p:grpSp>
        <p:nvGrpSpPr>
          <p:cNvPr id="20" name="그룹 19">
            <a:extLst>
              <a:ext uri="{FF2B5EF4-FFF2-40B4-BE49-F238E27FC236}">
                <a16:creationId xmlns:a16="http://schemas.microsoft.com/office/drawing/2014/main" id="{AFE175B5-16FA-4A72-9673-0AAD7EFF0758}"/>
              </a:ext>
            </a:extLst>
          </p:cNvPr>
          <p:cNvGrpSpPr/>
          <p:nvPr/>
        </p:nvGrpSpPr>
        <p:grpSpPr>
          <a:xfrm>
            <a:off x="3456708" y="3320670"/>
            <a:ext cx="1528617" cy="764309"/>
            <a:chOff x="688110" y="1892974"/>
            <a:chExt cx="1884218" cy="942110"/>
          </a:xfrm>
        </p:grpSpPr>
        <p:sp>
          <p:nvSpPr>
            <p:cNvPr id="21" name="직사각형 20">
              <a:extLst>
                <a:ext uri="{FF2B5EF4-FFF2-40B4-BE49-F238E27FC236}">
                  <a16:creationId xmlns:a16="http://schemas.microsoft.com/office/drawing/2014/main" id="{65F98817-8B32-4510-B372-1DECDC1D83A9}"/>
                </a:ext>
              </a:extLst>
            </p:cNvPr>
            <p:cNvSpPr/>
            <p:nvPr/>
          </p:nvSpPr>
          <p:spPr>
            <a:xfrm>
              <a:off x="688110" y="1892975"/>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C3D301-204F-4DC4-9296-86A108F85F01}"/>
                </a:ext>
              </a:extLst>
            </p:cNvPr>
            <p:cNvSpPr/>
            <p:nvPr/>
          </p:nvSpPr>
          <p:spPr>
            <a:xfrm>
              <a:off x="1630219" y="1892974"/>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2FC3A749-015A-4A91-B1CF-6F3ADBE5E36D}"/>
              </a:ext>
            </a:extLst>
          </p:cNvPr>
          <p:cNvSpPr txBox="1"/>
          <p:nvPr/>
        </p:nvSpPr>
        <p:spPr>
          <a:xfrm>
            <a:off x="6151799" y="4379193"/>
            <a:ext cx="4522392" cy="1725088"/>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np.ones</a:t>
            </a:r>
            <a:r>
              <a:rPr lang="en-US" altLang="ko-KR" sz="2800">
                <a:solidFill>
                  <a:schemeClr val="tx1"/>
                </a:solidFill>
                <a:latin typeface="Consolas" panose="020B0609020204030204" pitchFamily="49" charset="0"/>
                <a:ea typeface="+mn-ea"/>
              </a:rPr>
              <a:t>((442, 30))</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(442, 30)</a:t>
            </a:r>
          </a:p>
          <a:p>
            <a:pPr algn="l">
              <a:lnSpc>
                <a:spcPct val="130000"/>
              </a:lnSpc>
              <a:buClr>
                <a:srgbClr val="C5003D"/>
              </a:buClr>
            </a:pPr>
            <a:r>
              <a:rPr lang="en-US" altLang="ko-KR" sz="2800" err="1">
                <a:solidFill>
                  <a:schemeClr val="tx1"/>
                </a:solidFill>
                <a:latin typeface="Consolas" panose="020B0609020204030204" pitchFamily="49" charset="0"/>
                <a:ea typeface="+mn-ea"/>
              </a:rPr>
              <a:t>len</a:t>
            </a:r>
            <a:r>
              <a:rPr lang="en-US" altLang="ko-KR" sz="2800">
                <a:solidFill>
                  <a:schemeClr val="tx1"/>
                </a:solidFill>
                <a:latin typeface="Consolas" panose="020B0609020204030204" pitchFamily="49" charset="0"/>
                <a:ea typeface="+mn-ea"/>
              </a:rPr>
              <a:t>(a)    #  442</a:t>
            </a:r>
            <a:endParaRPr lang="ko-KR" altLang="en-US" sz="28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32064570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4048233" y="1708771"/>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024999" y="95707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62347" y="494049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23347" cy="5984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26707"/>
            <a:ext cx="1123347" cy="4305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48562" y="5512922"/>
            <a:ext cx="21511" cy="83561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87189" y="4147368"/>
            <a:ext cx="1494320" cy="369332"/>
          </a:xfrm>
          <a:prstGeom prst="rect">
            <a:avLst/>
          </a:prstGeom>
          <a:noFill/>
        </p:spPr>
        <p:txBody>
          <a:bodyPr wrap="non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단일층</a:t>
            </a:r>
            <a:r>
              <a:rPr lang="ko-KR" altLang="en-US" sz="1800">
                <a:solidFill>
                  <a:schemeClr val="tx1"/>
                </a:solidFill>
                <a:latin typeface="고도 M" panose="02000503000000020004" pitchFamily="2" charset="-127"/>
                <a:ea typeface="고도 M" panose="02000503000000020004" pitchFamily="2" charset="-127"/>
              </a:rPr>
              <a:t>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5827816" y="1251387"/>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7269486" y="1267872"/>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p:nvPr/>
        </p:nvCxnSpPr>
        <p:spPr>
          <a:xfrm>
            <a:off x="4370421" y="1346199"/>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828191" y="940809"/>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350631" y="92026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792300" y="91091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layer2</a:t>
            </a:r>
            <a:endParaRPr lang="ko-KR" altLang="en-US" sz="2400">
              <a:solidFill>
                <a:schemeClr val="tx1"/>
              </a:solidFill>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430279"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4048233" y="396079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layer0</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570673" y="3940245"/>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2282138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self.losses</a:t>
            </a:r>
            <a:r>
              <a:rPr lang="en-US" altLang="ko-KR">
                <a:solidFill>
                  <a:schemeClr val="tx1"/>
                </a:solidFill>
                <a:latin typeface="Consolas" panose="020B0609020204030204" pitchFamily="49" charset="0"/>
              </a:rPr>
              <a:t>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a:t>
            </a:r>
            <a:r>
              <a:rPr lang="en-US" altLang="ko-KR" sz="1400" err="1">
                <a:solidFill>
                  <a:schemeClr val="tx1"/>
                </a:solidFill>
                <a:latin typeface="Consolas" panose="020B0609020204030204" pitchFamily="49" charset="0"/>
              </a:rPr>
              <a:t>self.activation</a:t>
            </a:r>
            <a:r>
              <a:rPr lang="en-US" altLang="ko-KR" sz="1400">
                <a:solidFill>
                  <a:schemeClr val="tx1"/>
                </a:solidFill>
                <a:latin typeface="Consolas" panose="020B0609020204030204" pitchFamily="49" charset="0"/>
              </a:rPr>
              <a:t>(z)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w_grad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b_grad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self.backprop</a:t>
            </a:r>
            <a:r>
              <a:rPr lang="en-US" altLang="ko-KR" sz="1400">
                <a:solidFill>
                  <a:schemeClr val="tx1"/>
                </a:solidFill>
                <a:latin typeface="Consolas" panose="020B0609020204030204" pitchFamily="49" charset="0"/>
              </a:rPr>
              <a:t>(x[</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self.w</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w_grad</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self.b</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b_grad</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클리핑한</a:t>
            </a:r>
            <a:r>
              <a:rPr lang="ko-KR" altLang="en-US" sz="1400">
                <a:solidFill>
                  <a:schemeClr val="tx1"/>
                </a:solidFill>
                <a:latin typeface="Consolas" panose="020B0609020204030204" pitchFamily="49" charset="0"/>
              </a:rPr>
              <a:t> 후 손실을 누적합니다</a:t>
            </a:r>
          </a:p>
          <a:p>
            <a:r>
              <a:rPr lang="ko-KR" altLang="en-US" sz="1400" b="1">
                <a:solidFill>
                  <a:schemeClr val="tx1"/>
                </a:solidFill>
                <a:latin typeface="Consolas" panose="020B0609020204030204" pitchFamily="49" charset="0"/>
              </a:rPr>
              <a:t>                </a:t>
            </a:r>
            <a:r>
              <a:rPr lang="en-US" altLang="ko-KR" sz="1400" b="1">
                <a:solidFill>
                  <a:schemeClr val="tx1"/>
                </a:solidFill>
                <a:latin typeface="Consolas" panose="020B0609020204030204" pitchFamily="49" charset="0"/>
              </a:rPr>
              <a:t>a = </a:t>
            </a:r>
            <a:r>
              <a:rPr lang="en-US" altLang="ko-KR" sz="1400" b="1" err="1">
                <a:solidFill>
                  <a:schemeClr val="tx1"/>
                </a:solidFill>
                <a:latin typeface="Consolas" panose="020B0609020204030204" pitchFamily="49" charset="0"/>
              </a:rPr>
              <a:t>np.clip</a:t>
            </a:r>
            <a:r>
              <a:rPr lang="en-US" altLang="ko-KR" sz="1400" b="1">
                <a:solidFill>
                  <a:schemeClr val="tx1"/>
                </a:solidFill>
                <a:latin typeface="Consolas" panose="020B0609020204030204" pitchFamily="49" charset="0"/>
              </a:rPr>
              <a:t>(a, 1e-10, 1-1e-10)</a:t>
            </a:r>
          </a:p>
          <a:p>
            <a:r>
              <a:rPr lang="en-US" altLang="ko-KR" sz="1400" b="1">
                <a:solidFill>
                  <a:schemeClr val="tx1"/>
                </a:solidFill>
                <a:latin typeface="Consolas" panose="020B0609020204030204" pitchFamily="49" charset="0"/>
              </a:rPr>
              <a:t>                loss += -(y[</a:t>
            </a:r>
            <a:r>
              <a:rPr lang="en-US" altLang="ko-KR" sz="1400" b="1" err="1">
                <a:solidFill>
                  <a:schemeClr val="tx1"/>
                </a:solidFill>
                <a:latin typeface="Consolas" panose="020B0609020204030204" pitchFamily="49" charset="0"/>
              </a:rPr>
              <a:t>i</a:t>
            </a:r>
            <a:r>
              <a:rPr lang="en-US" altLang="ko-KR" sz="1400" b="1">
                <a:solidFill>
                  <a:schemeClr val="tx1"/>
                </a:solidFill>
                <a:latin typeface="Consolas" panose="020B0609020204030204" pitchFamily="49" charset="0"/>
              </a:rPr>
              <a:t>]*np.log(a)+(1-y[</a:t>
            </a:r>
            <a:r>
              <a:rPr lang="en-US" altLang="ko-KR" sz="1400" b="1" err="1">
                <a:solidFill>
                  <a:schemeClr val="tx1"/>
                </a:solidFill>
                <a:latin typeface="Consolas" panose="020B0609020204030204" pitchFamily="49" charset="0"/>
              </a:rPr>
              <a:t>i</a:t>
            </a:r>
            <a:r>
              <a:rPr lang="en-US" altLang="ko-KR" sz="1400" b="1">
                <a:solidFill>
                  <a:schemeClr val="tx1"/>
                </a:solidFill>
                <a:latin typeface="Consolas" panose="020B0609020204030204" pitchFamily="49" charset="0"/>
              </a:rPr>
              <a:t>])*np.log(1-a))</a:t>
            </a:r>
          </a:p>
          <a:p>
            <a:r>
              <a:rPr lang="en-US" altLang="ko-KR" sz="1400" b="1">
                <a:solidFill>
                  <a:schemeClr val="tx1"/>
                </a:solidFill>
                <a:latin typeface="Consolas" panose="020B0609020204030204" pitchFamily="49" charset="0"/>
              </a:rPr>
              <a:t>            # </a:t>
            </a:r>
            <a:r>
              <a:rPr lang="ko-KR" altLang="en-US" sz="1400" b="1" err="1">
                <a:solidFill>
                  <a:schemeClr val="tx1"/>
                </a:solidFill>
                <a:latin typeface="Consolas" panose="020B0609020204030204" pitchFamily="49" charset="0"/>
              </a:rPr>
              <a:t>에포크마다</a:t>
            </a:r>
            <a:r>
              <a:rPr lang="ko-KR" altLang="en-US" sz="1400" b="1">
                <a:solidFill>
                  <a:schemeClr val="tx1"/>
                </a:solidFill>
                <a:latin typeface="Consolas" panose="020B0609020204030204" pitchFamily="49" charset="0"/>
              </a:rPr>
              <a:t> 평균 손실을 저장합니다</a:t>
            </a:r>
          </a:p>
          <a:p>
            <a:r>
              <a:rPr lang="ko-KR" altLang="en-US" sz="1400" b="1">
                <a:solidFill>
                  <a:schemeClr val="tx1"/>
                </a:solidFill>
                <a:latin typeface="Consolas" panose="020B0609020204030204" pitchFamily="49" charset="0"/>
              </a:rPr>
              <a:t>            </a:t>
            </a:r>
            <a:r>
              <a:rPr lang="en-US" altLang="ko-KR" sz="1400" b="1" err="1">
                <a:solidFill>
                  <a:schemeClr val="tx1"/>
                </a:solidFill>
                <a:latin typeface="Consolas" panose="020B0609020204030204" pitchFamily="49" charset="0"/>
              </a:rPr>
              <a:t>self.losses.append</a:t>
            </a:r>
            <a:r>
              <a:rPr lang="en-US" altLang="ko-KR" sz="1400" b="1">
                <a:solidFill>
                  <a:schemeClr val="tx1"/>
                </a:solidFill>
                <a:latin typeface="Consolas" panose="020B0609020204030204" pitchFamily="49" charset="0"/>
              </a:rPr>
              <a:t>(loss/</a:t>
            </a:r>
            <a:r>
              <a:rPr lang="en-US" altLang="ko-KR" sz="1400" b="1" err="1">
                <a:solidFill>
                  <a:schemeClr val="tx1"/>
                </a:solidFill>
                <a:latin typeface="Consolas" panose="020B0609020204030204" pitchFamily="49" charset="0"/>
              </a:rPr>
              <a:t>len</a:t>
            </a:r>
            <a:r>
              <a:rPr lang="en-US" altLang="ko-KR" sz="1400" b="1">
                <a:solidFill>
                  <a:schemeClr val="tx1"/>
                </a:solidFill>
                <a:latin typeface="Consolas" panose="020B0609020204030204" pitchFamily="49" charset="0"/>
              </a:rPr>
              <a:t>(y))</a:t>
            </a:r>
            <a:endParaRPr lang="ko-KR" altLang="en-US" sz="1400" b="1">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err="1">
                  <a:solidFill>
                    <a:schemeClr val="tx1"/>
                  </a:solidFill>
                  <a:latin typeface="고도 M" panose="02000503000000020004" pitchFamily="2" charset="-127"/>
                  <a:ea typeface="고도 M" panose="02000503000000020004" pitchFamily="2" charset="-127"/>
                </a:rPr>
                <a:t>에포크</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err="1">
                <a:solidFill>
                  <a:schemeClr val="tx1"/>
                </a:solidFill>
                <a:latin typeface="Consolas" panose="020B0609020204030204" pitchFamily="49" charset="0"/>
                <a:ea typeface="고도 M" panose="02000503000000020004" pitchFamily="2" charset="-127"/>
              </a:rPr>
              <a:t>np.random.permutation</a:t>
            </a:r>
            <a:r>
              <a:rPr lang="en-US" altLang="ko-KR" sz="1800">
                <a:solidFill>
                  <a:schemeClr val="tx1"/>
                </a:solidFill>
                <a:latin typeface="Consolas" panose="020B0609020204030204" pitchFamily="49" charset="0"/>
                <a:ea typeface="고도 M" panose="02000503000000020004" pitchFamily="2" charset="-127"/>
              </a:rPr>
              <a:t>() </a:t>
            </a:r>
            <a:r>
              <a:rPr lang="ko-KR" altLang="en-US" sz="1800">
                <a:solidFill>
                  <a:schemeClr val="tx1"/>
                </a:solidFill>
                <a:latin typeface="Consolas" panose="020B0609020204030204" pitchFamily="49" charset="0"/>
                <a:ea typeface="고도 M" panose="02000503000000020004" pitchFamily="2" charset="-127"/>
              </a:rPr>
              <a:t>함수를 사용하여 인덱스를 </a:t>
            </a:r>
            <a:r>
              <a:rPr lang="ko-KR" altLang="en-US" sz="1800" err="1">
                <a:solidFill>
                  <a:schemeClr val="tx1"/>
                </a:solidFill>
                <a:latin typeface="Consolas" panose="020B0609020204030204" pitchFamily="49" charset="0"/>
                <a:ea typeface="고도 M" panose="02000503000000020004" pitchFamily="2" charset="-127"/>
              </a:rPr>
              <a:t>섞을수</a:t>
            </a:r>
            <a:r>
              <a:rPr lang="ko-KR" altLang="en-US" sz="1800">
                <a:solidFill>
                  <a:schemeClr val="tx1"/>
                </a:solidFill>
                <a:latin typeface="Consolas" panose="020B0609020204030204" pitchFamily="49" charset="0"/>
                <a:ea typeface="고도 M" panose="02000503000000020004" pitchFamily="2" charset="-127"/>
              </a:rPr>
              <a:t>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8" name="TextBox 7">
            <a:extLst>
              <a:ext uri="{FF2B5EF4-FFF2-40B4-BE49-F238E27FC236}">
                <a16:creationId xmlns:a16="http://schemas.microsoft.com/office/drawing/2014/main" id="{F1F586E1-485D-4E72-BBF5-E77521EA2A34}"/>
              </a:ext>
            </a:extLst>
          </p:cNvPr>
          <p:cNvSpPr txBox="1"/>
          <p:nvPr/>
        </p:nvSpPr>
        <p:spPr>
          <a:xfrm>
            <a:off x="474737" y="983315"/>
            <a:ext cx="868058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a:t>
            </a:r>
            <a:r>
              <a:rPr lang="en-US" altLang="ko-KR" sz="2400" err="1">
                <a:solidFill>
                  <a:schemeClr val="tx1"/>
                </a:solidFill>
                <a:latin typeface="Consolas" panose="020B0609020204030204" pitchFamily="49" charset="0"/>
              </a:rPr>
              <a:t>np.array</a:t>
            </a:r>
            <a:r>
              <a:rPr lang="en-US" altLang="ko-KR" sz="2400">
                <a:solidFill>
                  <a:schemeClr val="tx1"/>
                </a:solidFill>
                <a:latin typeface="Consolas" panose="020B0609020204030204" pitchFamily="49" charset="0"/>
              </a:rPr>
              <a:t>([1,2,3,4,5,6,7])</a:t>
            </a:r>
          </a:p>
          <a:p>
            <a:pPr algn="l"/>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len</a:t>
            </a:r>
            <a:r>
              <a:rPr lang="en-US" altLang="ko-KR" sz="2400">
                <a:solidFill>
                  <a:schemeClr val="tx1"/>
                </a:solidFill>
                <a:latin typeface="Consolas" panose="020B0609020204030204" pitchFamily="49" charset="0"/>
              </a:rPr>
              <a:t>(x))</a:t>
            </a:r>
          </a:p>
          <a:p>
            <a:pPr algn="l"/>
            <a:r>
              <a:rPr lang="en-US" altLang="ko-KR" sz="2400">
                <a:solidFill>
                  <a:schemeClr val="tx1"/>
                </a:solidFill>
                <a:latin typeface="Consolas" panose="020B0609020204030204" pitchFamily="49" charset="0"/>
              </a:rPr>
              <a:t>indexes = </a:t>
            </a:r>
            <a:r>
              <a:rPr lang="en-US" altLang="ko-KR" sz="2400" err="1">
                <a:solidFill>
                  <a:schemeClr val="tx1"/>
                </a:solidFill>
                <a:latin typeface="Consolas" panose="020B0609020204030204" pitchFamily="49" charset="0"/>
              </a:rPr>
              <a:t>np.random.permutation</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len</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1819564"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2433782"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3048000"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3662218"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4267198"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4890654"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5504872"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1325583" y="2915748"/>
            <a:ext cx="41069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rPr>
              <a:t>x</a:t>
            </a:r>
            <a:endParaRPr lang="ko-KR" altLang="en-US" sz="32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2438401"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3052619"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3666837"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4281055"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4899890" y="2429159"/>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5509491"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1833419" y="2429158"/>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2438401"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3052619"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3666837"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4281055"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4899890" y="4053666"/>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5509491"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1828800" y="4053666"/>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3537527" y="4756727"/>
            <a:ext cx="424873" cy="581891"/>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2424546"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3038764"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3652982"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4267200"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4886035" y="5402179"/>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5495636"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1814945" y="5402179"/>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86028" y="5402178"/>
            <a:ext cx="176683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rPr>
              <a:t>indexes</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7579273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np.ones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x.shape</a:t>
            </a:r>
            <a:r>
              <a:rPr lang="en-US" altLang="ko-KR">
                <a:solidFill>
                  <a:schemeClr val="tx1"/>
                </a:solidFill>
                <a:latin typeface="Consolas" panose="020B0609020204030204" pitchFamily="49" charset="0"/>
              </a:rPr>
              <a:t>[1])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a:t>
            </a:r>
            <a:r>
              <a:rPr lang="en-US" altLang="ko-KR" err="1">
                <a:solidFill>
                  <a:schemeClr val="tx1"/>
                </a:solidFill>
                <a:latin typeface="Consolas" panose="020B0609020204030204" pitchFamily="49" charset="0"/>
              </a:rPr>
              <a:t>np.random.permutation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np.arange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(x)))</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]*np.log(a)+(1-y[</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])*np.log(1-a))</a:t>
            </a:r>
          </a:p>
          <a:p>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에포크마다</a:t>
            </a:r>
            <a:r>
              <a:rPr lang="ko-KR" altLang="en-US">
                <a:solidFill>
                  <a:schemeClr val="tx1"/>
                </a:solidFill>
                <a:latin typeface="Consolas" panose="020B0609020204030204" pitchFamily="49" charset="0"/>
              </a:rPr>
              <a:t> 평균 손실을 저장합니다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self.losses.append</a:t>
            </a:r>
            <a:r>
              <a:rPr lang="en-US" altLang="ko-KR">
                <a:solidFill>
                  <a:schemeClr val="tx1"/>
                </a:solidFill>
                <a:latin typeface="Consolas" panose="020B0609020204030204" pitchFamily="49" charset="0"/>
              </a:rPr>
              <a:t>(loss/</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layer.fit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1" y="4238236"/>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sklearn.datasets</a:t>
            </a:r>
            <a:r>
              <a:rPr lang="en-US" altLang="ko-KR" sz="1400">
                <a:solidFill>
                  <a:schemeClr val="tx1"/>
                </a:solidFill>
                <a:latin typeface="Consolas" panose="020B0609020204030204" pitchFamily="49" charset="0"/>
              </a:rPr>
              <a:t> import </a:t>
            </a:r>
            <a:r>
              <a:rPr lang="en-US" altLang="ko-KR" sz="1400" err="1">
                <a:solidFill>
                  <a:schemeClr val="tx1"/>
                </a:solidFill>
                <a:latin typeface="Consolas" panose="020B0609020204030204" pitchFamily="49" charset="0"/>
              </a:rPr>
              <a:t>load_breast_cancer</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sklearn.model_selection</a:t>
            </a:r>
            <a:r>
              <a:rPr lang="en-US" altLang="ko-KR" sz="1400">
                <a:solidFill>
                  <a:schemeClr val="tx1"/>
                </a:solidFill>
                <a:latin typeface="Consolas" panose="020B0609020204030204" pitchFamily="49" charset="0"/>
              </a:rPr>
              <a:t> import </a:t>
            </a:r>
            <a:r>
              <a:rPr lang="en-US" altLang="ko-KR" sz="1400" err="1">
                <a:solidFill>
                  <a:schemeClr val="tx1"/>
                </a:solidFill>
                <a:latin typeface="Consolas" panose="020B0609020204030204" pitchFamily="49" charset="0"/>
              </a:rPr>
              <a:t>train_test_split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cancer = </a:t>
            </a:r>
            <a:r>
              <a:rPr lang="en-US" altLang="ko-KR" sz="1400" err="1">
                <a:solidFill>
                  <a:schemeClr val="tx1"/>
                </a:solidFill>
                <a:latin typeface="Consolas" panose="020B0609020204030204" pitchFamily="49" charset="0"/>
              </a:rPr>
              <a:t>load_breast_cancer</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cancer.data</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y = </a:t>
            </a:r>
            <a:r>
              <a:rPr lang="en-US" altLang="ko-KR" sz="1400" err="1">
                <a:solidFill>
                  <a:schemeClr val="tx1"/>
                </a:solidFill>
                <a:latin typeface="Consolas" panose="020B0609020204030204" pitchFamily="49" charset="0"/>
              </a:rPr>
              <a:t>cancer.target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x_test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y_test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train_test_split</a:t>
            </a:r>
            <a:r>
              <a:rPr lang="en-US" altLang="ko-KR" sz="1400">
                <a:solidFill>
                  <a:schemeClr val="tx1"/>
                </a:solidFill>
                <a:latin typeface="Consolas" panose="020B0609020204030204" pitchFamily="49" charset="0"/>
              </a:rPr>
              <a:t>(x, y, stratify=y, </a:t>
            </a:r>
            <a:r>
              <a:rPr lang="en-US" altLang="ko-KR" sz="1400" err="1">
                <a:solidFill>
                  <a:schemeClr val="tx1"/>
                </a:solidFill>
                <a:latin typeface="Consolas" panose="020B0609020204030204" pitchFamily="49" charset="0"/>
              </a:rPr>
              <a:t>test_size</a:t>
            </a:r>
            <a:r>
              <a:rPr lang="en-US" altLang="ko-KR" sz="1400">
                <a:solidFill>
                  <a:schemeClr val="tx1"/>
                </a:solidFill>
                <a:latin typeface="Consolas" panose="020B0609020204030204" pitchFamily="49" charset="0"/>
              </a:rPr>
              <a:t>=0.2, </a:t>
            </a:r>
            <a:r>
              <a:rPr lang="en-US" altLang="ko-KR" sz="1400" err="1">
                <a:solidFill>
                  <a:schemeClr val="tx1"/>
                </a:solidFill>
                <a:latin typeface="Consolas" panose="020B0609020204030204" pitchFamily="49" charset="0"/>
              </a:rPr>
              <a:t>random_state</a:t>
            </a:r>
            <a:r>
              <a:rPr lang="en-US" altLang="ko-KR" sz="1400">
                <a:solidFill>
                  <a:schemeClr val="tx1"/>
                </a:solidFill>
                <a:latin typeface="Consolas" panose="020B0609020204030204" pitchFamily="49" charset="0"/>
              </a:rPr>
              <a:t>=42)</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train_test_split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stratify=</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test_size</a:t>
            </a:r>
            <a:r>
              <a:rPr lang="en-US" altLang="ko-KR" sz="1400">
                <a:solidFill>
                  <a:schemeClr val="tx1"/>
                </a:solidFill>
                <a:latin typeface="Consolas" panose="020B0609020204030204" pitchFamily="49" charset="0"/>
              </a:rPr>
              <a:t>=0.2, </a:t>
            </a:r>
            <a:r>
              <a:rPr lang="en-US" altLang="ko-KR" sz="1400" err="1">
                <a:solidFill>
                  <a:schemeClr val="tx1"/>
                </a:solidFill>
                <a:latin typeface="Consolas" panose="020B0609020204030204" pitchFamily="49" charset="0"/>
              </a:rPr>
              <a:t>random_state</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3030886" y="2039515"/>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x_train</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786202" y="1917935"/>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x_test</a:t>
            </a:r>
            <a:endParaRPr lang="ko-KR" altLang="en-US">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6103804" y="1935663"/>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x_val</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37614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cancer.feature_names</a:t>
            </a:r>
            <a:r>
              <a:rPr lang="en-US" altLang="ko-KR">
                <a:solidFill>
                  <a:schemeClr val="tx1"/>
                </a:solidFill>
                <a:latin typeface="Consolas" panose="020B0609020204030204" pitchFamily="49" charset="0"/>
              </a:rPr>
              <a:t>[[2,3]])</a:t>
            </a:r>
          </a:p>
          <a:p>
            <a:r>
              <a:rPr lang="en-US" altLang="ko-KR" err="1">
                <a:solidFill>
                  <a:schemeClr val="tx1"/>
                </a:solidFill>
                <a:latin typeface="Consolas" panose="020B0609020204030204" pitchFamily="49" charset="0"/>
              </a:rPr>
              <a:t>plt.boxplot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a:t>
            </a:r>
            <a:r>
              <a:rPr lang="en-US" altLang="ko-KR">
                <a:solidFill>
                  <a:schemeClr val="tx1"/>
                </a:solidFill>
                <a:latin typeface="Consolas" panose="020B0609020204030204" pitchFamily="49" charset="0"/>
              </a:rPr>
              <a:t>[:, 2:4])</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('feature')</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640" y="3953514"/>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8424675" y="2926295"/>
            <a:ext cx="781522" cy="3888981"/>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7390311" y="4541313"/>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7681752" y="5035543"/>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7559233" y="4710235"/>
            <a:ext cx="221472" cy="325308"/>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7911100" y="4622067"/>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7780705" y="4790989"/>
            <a:ext cx="159378" cy="244554"/>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8161339" y="4870785"/>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8080022" y="4790989"/>
            <a:ext cx="110300" cy="108779"/>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8331055" y="4610316"/>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8260292" y="4808221"/>
            <a:ext cx="169716" cy="6256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54165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977254" y="4784684"/>
            <a:ext cx="8190249" cy="1015663"/>
          </a:xfrm>
          <a:prstGeom prst="rect">
            <a:avLst/>
          </a:prstGeom>
          <a:solidFill>
            <a:srgbClr val="E2E2F6"/>
          </a:solidFill>
        </p:spPr>
        <p:txBody>
          <a:bodyPr wrap="square">
            <a:spAutoFit/>
          </a:bodyPr>
          <a:lstStyle/>
          <a:p>
            <a:r>
              <a:rPr lang="pl-PL" altLang="ko-KR" sz="2000">
                <a:solidFill>
                  <a:schemeClr val="tx1"/>
                </a:solidFill>
                <a:latin typeface="Consolas" panose="020B0609020204030204" pitchFamily="49" charset="0"/>
              </a:rPr>
              <a:t>train_mean = np.mean(x_train, axis=0)</a:t>
            </a:r>
          </a:p>
          <a:p>
            <a:r>
              <a:rPr lang="pl-PL" altLang="ko-KR" sz="2000">
                <a:solidFill>
                  <a:schemeClr val="tx1"/>
                </a:solidFill>
                <a:latin typeface="Consolas" panose="020B0609020204030204" pitchFamily="49" charset="0"/>
              </a:rPr>
              <a:t>train_std = np.std(x_train, axis=0)</a:t>
            </a:r>
          </a:p>
          <a:p>
            <a:r>
              <a:rPr lang="pl-PL" altLang="ko-KR" sz="2000">
                <a:solidFill>
                  <a:schemeClr val="tx1"/>
                </a:solidFill>
                <a:latin typeface="Consolas" panose="020B0609020204030204" pitchFamily="49" charset="0"/>
              </a:rPr>
              <a:t>x_train_scaled = (x_train - train_mean) / train_std</a:t>
            </a:r>
            <a:endParaRPr lang="ko-KR" altLang="en-US" sz="18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501130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평균 </a:t>
            </a:r>
            <a:r>
              <a:rPr lang="en-US" altLang="ko-KR" sz="2000">
                <a:solidFill>
                  <a:schemeClr val="tx1"/>
                </a:solidFill>
                <a:latin typeface="고도 M" panose="02000503000000020004" pitchFamily="2" charset="-127"/>
                <a:ea typeface="고도 M" panose="02000503000000020004" pitchFamily="2" charset="-127"/>
              </a:rPr>
              <a:t>0, </a:t>
            </a:r>
            <a:r>
              <a:rPr lang="ko-KR" altLang="en-US" sz="2000">
                <a:solidFill>
                  <a:schemeClr val="tx1"/>
                </a:solidFill>
                <a:latin typeface="고도 M" panose="02000503000000020004" pitchFamily="2" charset="-127"/>
                <a:ea typeface="고도 M" panose="02000503000000020004" pitchFamily="2" charset="-127"/>
              </a:rPr>
              <a:t>표준편차 </a:t>
            </a:r>
            <a:r>
              <a:rPr lang="en-US" altLang="ko-KR" sz="2000">
                <a:solidFill>
                  <a:schemeClr val="tx1"/>
                </a:solidFill>
                <a:latin typeface="고도 M" panose="02000503000000020004" pitchFamily="2" charset="-127"/>
                <a:ea typeface="고도 M" panose="02000503000000020004" pitchFamily="2" charset="-127"/>
              </a:rPr>
              <a:t>1 </a:t>
            </a:r>
            <a:r>
              <a:rPr lang="ko-KR" altLang="en-US" sz="2000">
                <a:solidFill>
                  <a:schemeClr val="tx1"/>
                </a:solidFill>
                <a:latin typeface="고도 M" panose="02000503000000020004" pitchFamily="2" charset="-127"/>
                <a:ea typeface="고도 M" panose="02000503000000020004" pitchFamily="2" charset="-127"/>
              </a:rPr>
              <a:t>값이 된다</a:t>
            </a:r>
            <a:r>
              <a:rPr lang="en-US" altLang="ko-KR" sz="2000">
                <a:solidFill>
                  <a:schemeClr val="tx1"/>
                </a:solidFill>
                <a:latin typeface="고도 M" panose="02000503000000020004" pitchFamily="2" charset="-127"/>
                <a:ea typeface="고도 M" panose="02000503000000020004" pitchFamily="2" charset="-127"/>
              </a:rPr>
              <a:t>.  </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01063" y="1870555"/>
                <a:ext cx="1992055" cy="73488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01063" y="1870555"/>
                <a:ext cx="1992055"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8212305" y="4486945"/>
            <a:ext cx="230304" cy="23030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8343543" y="5130026"/>
            <a:ext cx="230304" cy="23030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8327457" y="4717249"/>
            <a:ext cx="131238" cy="41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28201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65037" y="2068013"/>
                <a:ext cx="399872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r>
                        <a:rPr lang="en-US" altLang="ko-KR" sz="3200" b="0" i="1" smtClean="0">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65037" y="2068013"/>
                <a:ext cx="3998723" cy="492443"/>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65037" y="2773989"/>
                <a:ext cx="3228897"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b="0" i="1" smtClean="0">
                          <a:solidFill>
                            <a:schemeClr val="tx1"/>
                          </a:solidFill>
                          <a:latin typeface="Cambria Math" panose="02040503050406030204" pitchFamily="18" charset="0"/>
                        </a:rPr>
                        <m:t>𝛼</m:t>
                      </m:r>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65037" y="2773989"/>
                <a:ext cx="3228897" cy="492443"/>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6382327" y="3361501"/>
            <a:ext cx="4451860"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절대값을 미분하면 부호가 남는다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388197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496993" y="5734557"/>
            <a:ext cx="575639"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37819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−0.01</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2.92</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3781933" cy="738664"/>
              </a:xfrm>
              <a:prstGeom prst="rect">
                <a:avLst/>
              </a:prstGeom>
              <a:blipFill>
                <a:blip r:embed="rId5"/>
                <a:stretch>
                  <a:fillRect l="-483"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668856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np</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2.93</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6688562" cy="738664"/>
              </a:xfrm>
              <a:prstGeom prst="rect">
                <a:avLst/>
              </a:prstGeom>
              <a:blipFill>
                <a:blip r:embed="rId8"/>
                <a:stretch>
                  <a:fillRect l="-273"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6822968" y="2650096"/>
                <a:ext cx="2528769"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b="0" i="1" smtClean="0">
                          <a:solidFill>
                            <a:schemeClr val="tx1"/>
                          </a:solidFill>
                          <a:latin typeface="Cambria Math" panose="02040503050406030204" pitchFamily="18" charset="0"/>
                        </a:rPr>
                        <m:t>𝛼</m:t>
                      </m:r>
                      <m:sSubSup>
                        <m:sSubSupPr>
                          <m:ctrlPr>
                            <a:rPr lang="en-US" altLang="ko-KR" sz="2400" b="0" i="1" smtClean="0">
                              <a:solidFill>
                                <a:schemeClr val="tx1"/>
                              </a:solidFill>
                              <a:latin typeface="Cambria Math" panose="02040503050406030204" pitchFamily="18" charset="0"/>
                            </a:rPr>
                          </m:ctrlPr>
                        </m:sSubSupPr>
                        <m:e>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2</m:t>
                          </m:r>
                        </m:sup>
                      </m:sSubSup>
                      <m:r>
                        <a:rPr lang="en-US" altLang="ko-KR" sz="2400" b="0" i="1" smtClean="0">
                          <a:solidFill>
                            <a:schemeClr val="tx1"/>
                          </a:solidFill>
                          <a:latin typeface="Cambria Math" panose="02040503050406030204" pitchFamily="18" charset="0"/>
                        </a:rPr>
                        <m:t>+</m:t>
                      </m:r>
                      <m:sSubSup>
                        <m:sSubSupPr>
                          <m:ctrlPr>
                            <a:rPr lang="en-US" altLang="ko-KR" sz="2400" b="0" i="1" smtClean="0">
                              <a:solidFill>
                                <a:schemeClr val="tx1"/>
                              </a:solidFill>
                              <a:latin typeface="Cambria Math" panose="02040503050406030204" pitchFamily="18" charset="0"/>
                            </a:rPr>
                          </m:ctrlPr>
                        </m:sSubSup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2</m:t>
                          </m:r>
                        </m:sub>
                        <m:sup>
                          <m:r>
                            <a:rPr lang="en-US" altLang="ko-KR" sz="2400" b="0" i="1" smtClean="0">
                              <a:solidFill>
                                <a:schemeClr val="tx1"/>
                              </a:solidFill>
                              <a:latin typeface="Cambria Math" panose="02040503050406030204" pitchFamily="18" charset="0"/>
                            </a:rPr>
                            <m:t>2</m:t>
                          </m:r>
                        </m:sup>
                      </m:sSubSup>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6822968" y="2650096"/>
                <a:ext cx="2528769" cy="69147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(l1=l1)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x_val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lyr.val_losses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('Learning Curve (l1={})'.format(l1))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('loss')</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('epoch')</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plt.legend</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train_loss</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val_loss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(0, 0.3)</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lyr.w</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bo</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('Weight (l1={})'.format(l1))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('weight')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(-4, 4)</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(l2=l2)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x_val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lyr.val_losses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('Learning Curve (l2={})'.format(l2))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('loss')</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('epoch')</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plt.legend</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train_loss</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val_loss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(0, 0.3)</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lyr.w</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bo</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('Weight (l2={})'.format(l2))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('weight')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(-4, 4)</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err="1">
                <a:solidFill>
                  <a:srgbClr val="000000"/>
                </a:solidFill>
                <a:ea typeface="-2002" pitchFamily="18" charset="-127"/>
              </a:rPr>
              <a:t>폴드</a:t>
            </a:r>
            <a:r>
              <a:rPr lang="ko-KR" altLang="en-US" sz="2000" b="1">
                <a:solidFill>
                  <a:srgbClr val="000000"/>
                </a:solidFill>
                <a:ea typeface="-2002" pitchFamily="18" charset="-127"/>
              </a:rPr>
              <a:t>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a:t>
            </a:r>
            <a:r>
              <a:rPr lang="ko-KR" altLang="en-US" err="1">
                <a:solidFill>
                  <a:schemeClr val="tx1"/>
                </a:solidFill>
                <a:latin typeface="고도 M" panose="02000503000000020004" pitchFamily="2" charset="-127"/>
                <a:ea typeface="고도 M" panose="02000503000000020004" pitchFamily="2" charset="-127"/>
              </a:rPr>
              <a:t>폴드</a:t>
            </a:r>
            <a:endParaRPr lang="ko-KR" altLang="en-US">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a:t>
            </a:r>
            <a:r>
              <a:rPr lang="ko-KR" altLang="en-US" err="1">
                <a:solidFill>
                  <a:schemeClr val="tx1"/>
                </a:solidFill>
                <a:latin typeface="고도 M" panose="02000503000000020004" pitchFamily="2" charset="-127"/>
                <a:ea typeface="고도 M" panose="02000503000000020004" pitchFamily="2" charset="-127"/>
              </a:rPr>
              <a:t>폴드</a:t>
            </a:r>
            <a:endParaRPr lang="ko-KR" altLang="en-US">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a:t>
            </a:r>
            <a:r>
              <a:rPr lang="ko-KR" altLang="en-US" err="1">
                <a:solidFill>
                  <a:schemeClr val="tx1"/>
                </a:solidFill>
                <a:latin typeface="고도 M" panose="02000503000000020004" pitchFamily="2" charset="-127"/>
                <a:ea typeface="고도 M" panose="02000503000000020004" pitchFamily="2" charset="-127"/>
              </a:rPr>
              <a:t>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a:t>
            </a:r>
            <a:r>
              <a:rPr lang="ko-KR" altLang="en-US" err="1">
                <a:solidFill>
                  <a:schemeClr val="tx1"/>
                </a:solidFill>
                <a:latin typeface="고도 M" panose="02000503000000020004" pitchFamily="2" charset="-127"/>
                <a:ea typeface="고도 M" panose="02000503000000020004" pitchFamily="2" charset="-127"/>
              </a:rPr>
              <a:t>폴드를</a:t>
            </a:r>
            <a:r>
              <a:rPr lang="ko-KR" altLang="en-US">
                <a:solidFill>
                  <a:schemeClr val="tx1"/>
                </a:solidFill>
                <a:latin typeface="고도 M" panose="02000503000000020004" pitchFamily="2" charset="-127"/>
                <a:ea typeface="고도 M" panose="02000503000000020004" pitchFamily="2" charset="-127"/>
              </a:rPr>
              <a:t> 검증 세트로 사용하고 나머지 </a:t>
            </a:r>
            <a:r>
              <a:rPr lang="ko-KR" altLang="en-US" err="1">
                <a:solidFill>
                  <a:schemeClr val="tx1"/>
                </a:solidFill>
                <a:latin typeface="고도 M" panose="02000503000000020004" pitchFamily="2" charset="-127"/>
                <a:ea typeface="고도 M" panose="02000503000000020004" pitchFamily="2" charset="-127"/>
              </a:rPr>
              <a:t>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a:t>
            </a:r>
            <a:r>
              <a:rPr lang="ko-KR" altLang="en-US" err="1">
                <a:solidFill>
                  <a:schemeClr val="tx1"/>
                </a:solidFill>
                <a:latin typeface="고도 M" panose="02000503000000020004" pitchFamily="2" charset="-127"/>
                <a:ea typeface="고도 M" panose="02000503000000020004" pitchFamily="2" charset="-127"/>
              </a:rPr>
              <a:t>폴드를</a:t>
            </a:r>
            <a:r>
              <a:rPr lang="ko-KR" altLang="en-US">
                <a:solidFill>
                  <a:schemeClr val="tx1"/>
                </a:solidFill>
                <a:latin typeface="고도 M" panose="02000503000000020004" pitchFamily="2" charset="-127"/>
                <a:ea typeface="고도 M" panose="02000503000000020004" pitchFamily="2" charset="-127"/>
              </a:rPr>
              <a:t>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validation_scores</a:t>
            </a:r>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range(k):</a:t>
            </a:r>
          </a:p>
          <a:p>
            <a:r>
              <a:rPr lang="en-US" altLang="ko-KR" sz="1400">
                <a:solidFill>
                  <a:schemeClr val="tx1"/>
                </a:solidFill>
                <a:latin typeface="Consolas" panose="020B0609020204030204" pitchFamily="49" charset="0"/>
              </a:rPr>
              <a:t>    start =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start:end</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val_target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start:end</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 = list(range(0, start))+list(range(end,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train_target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np.mean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train_std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np.std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train_fold_scaled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train_std</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val_fold_scaled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val_fold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train_std</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lyr</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SingleLayer</a:t>
            </a:r>
            <a:r>
              <a:rPr lang="en-US" altLang="ko-KR" sz="1400">
                <a:solidFill>
                  <a:schemeClr val="tx1"/>
                </a:solidFill>
                <a:latin typeface="Consolas" panose="020B0609020204030204" pitchFamily="49" charset="0"/>
              </a:rPr>
              <a:t>(l2=0.01)</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lyr.fit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train_target</a:t>
            </a:r>
            <a:r>
              <a:rPr lang="en-US" altLang="ko-KR" sz="1400">
                <a:solidFill>
                  <a:schemeClr val="tx1"/>
                </a:solidFill>
                <a:latin typeface="Consolas" panose="020B0609020204030204" pitchFamily="49" charset="0"/>
              </a:rPr>
              <a:t>, epochs=50)</a:t>
            </a:r>
          </a:p>
          <a:p>
            <a:r>
              <a:rPr lang="en-US" altLang="ko-KR" sz="1400">
                <a:solidFill>
                  <a:schemeClr val="tx1"/>
                </a:solidFill>
                <a:latin typeface="Consolas" panose="020B0609020204030204" pitchFamily="49" charset="0"/>
              </a:rPr>
              <a:t>    score = </a:t>
            </a:r>
            <a:r>
              <a:rPr lang="en-US" altLang="ko-KR" sz="1400" err="1">
                <a:solidFill>
                  <a:schemeClr val="tx1"/>
                </a:solidFill>
                <a:latin typeface="Consolas" panose="020B0609020204030204" pitchFamily="49" charset="0"/>
              </a:rPr>
              <a:t>lyr.score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val_fold_scaled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val_target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validation_scores.append</a:t>
            </a:r>
            <a:r>
              <a:rPr lang="en-US" altLang="ko-KR" sz="1400">
                <a:solidFill>
                  <a:schemeClr val="tx1"/>
                </a:solidFill>
                <a:latin typeface="Consolas" panose="020B0609020204030204" pitchFamily="49" charset="0"/>
              </a:rPr>
              <a:t>(score)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np.mean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validation_scores</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a:t>
            </a:r>
            <a:r>
              <a:rPr lang="en-US" altLang="ko-KR" sz="1800" err="1">
                <a:solidFill>
                  <a:schemeClr val="tx1"/>
                </a:solidFill>
                <a:latin typeface="Consolas" panose="020B0609020204030204" pitchFamily="49" charset="0"/>
              </a:rPr>
              <a:t>forpass</a:t>
            </a:r>
            <a:r>
              <a:rPr lang="en-US" altLang="ko-KR" sz="1800">
                <a:solidFill>
                  <a:schemeClr val="tx1"/>
                </a:solidFill>
                <a:latin typeface="Consolas" panose="020B0609020204030204" pitchFamily="49" charset="0"/>
              </a:rPr>
              <a:t>(self, x):</a:t>
            </a:r>
          </a:p>
          <a:p>
            <a:r>
              <a:rPr lang="en-US" altLang="ko-KR" sz="1800">
                <a:solidFill>
                  <a:schemeClr val="tx1"/>
                </a:solidFill>
                <a:latin typeface="Consolas" panose="020B0609020204030204" pitchFamily="49" charset="0"/>
              </a:rPr>
              <a:t>    z = </a:t>
            </a:r>
            <a:r>
              <a:rPr lang="en-US" altLang="ko-KR" sz="1800" err="1">
                <a:solidFill>
                  <a:schemeClr val="tx1"/>
                </a:solidFill>
                <a:latin typeface="Consolas" panose="020B0609020204030204" pitchFamily="49" charset="0"/>
              </a:rPr>
              <a:t>np.sum</a:t>
            </a:r>
            <a:r>
              <a:rPr lang="en-US" altLang="ko-KR" sz="1800">
                <a:solidFill>
                  <a:schemeClr val="tx1"/>
                </a:solidFill>
                <a:latin typeface="Consolas" panose="020B0609020204030204" pitchFamily="49" charset="0"/>
              </a:rPr>
              <a: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넘파이의</a:t>
            </a:r>
            <a:r>
              <a:rPr lang="ko-KR" altLang="en-US" sz="1800">
                <a:solidFill>
                  <a:schemeClr val="tx1"/>
                </a:solidFill>
                <a:latin typeface="고도 M" panose="02000503000000020004" pitchFamily="2" charset="-127"/>
                <a:ea typeface="고도 M" panose="02000503000000020004" pitchFamily="2" charset="-127"/>
              </a:rPr>
              <a:t> </a:t>
            </a:r>
            <a:r>
              <a:rPr lang="ko-KR" altLang="en-US" sz="1800" err="1">
                <a:solidFill>
                  <a:schemeClr val="tx1"/>
                </a:solidFill>
                <a:latin typeface="고도 M" panose="02000503000000020004" pitchFamily="2" charset="-127"/>
                <a:ea typeface="고도 M" panose="02000503000000020004" pitchFamily="2" charset="-127"/>
              </a:rPr>
              <a:t>원소별</a:t>
            </a:r>
            <a:r>
              <a:rPr lang="ko-KR" altLang="en-US" sz="1800">
                <a:solidFill>
                  <a:schemeClr val="tx1"/>
                </a:solidFill>
                <a:latin typeface="고도 M" panose="02000503000000020004" pitchFamily="2" charset="-127"/>
                <a:ea typeface="고도 M" panose="02000503000000020004" pitchFamily="2" charset="-127"/>
              </a:rPr>
              <a:t> 곱셈</a:t>
            </a:r>
          </a:p>
        </p:txBody>
      </p:sp>
    </p:spTree>
    <p:extLst>
      <p:ext uri="{BB962C8B-B14F-4D97-AF65-F5344CB8AC3E}">
        <p14:creationId xmlns:p14="http://schemas.microsoft.com/office/powerpoint/2010/main" val="28112740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([2,2,2])           # 1</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1728132"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189527"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1728132"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2189527"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2650922"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2650922"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189527" y="208047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62862" y="274011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3881860"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343255"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4804650"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949457"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10852"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1*2+2*2+3*3 = 12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1*2+2*2+3*3 = 12</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957539" y="3259123"/>
            <a:ext cx="1222616" cy="8306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957539" y="3259123"/>
            <a:ext cx="1684011" cy="122778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733522" y="342083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6662831" y="3392968"/>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([2,2])             # 1</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59834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59834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136952" y="20196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45367" y="273690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706762" y="273690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949457"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10852"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107947" y="3250734"/>
            <a:ext cx="2072208" cy="83903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107947" y="3250734"/>
            <a:ext cx="2533603" cy="123617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817545" y="3420832"/>
            <a:ext cx="1993320"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6662831" y="3392968"/>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445447" y="20718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879165"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054180" y="467547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2"/>
          </p:cNvCxnSpPr>
          <p:nvPr/>
        </p:nvCxnSpPr>
        <p:spPr>
          <a:xfrm flipV="1">
            <a:off x="4107947" y="3250734"/>
            <a:ext cx="3001916" cy="165557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67624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59834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59834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136952" y="20196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84427"/>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445447" y="20718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987044"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054180" y="467547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3"/>
          </p:cNvCxnSpPr>
          <p:nvPr/>
        </p:nvCxnSpPr>
        <p:spPr>
          <a:xfrm flipV="1">
            <a:off x="4107947" y="2705720"/>
            <a:ext cx="3340492" cy="2200590"/>
          </a:xfrm>
          <a:prstGeom prst="bentConnector3">
            <a:avLst>
              <a:gd name="adj1" fmla="val 106843"/>
            </a:avLst>
          </a:prstGeom>
          <a:ln>
            <a:tailEnd type="triangle"/>
          </a:ln>
        </p:spPr>
        <p:style>
          <a:lnRef idx="1">
            <a:schemeClr val="dk1"/>
          </a:lnRef>
          <a:fillRef idx="0">
            <a:schemeClr val="dk1"/>
          </a:fillRef>
          <a:effectRef idx="0">
            <a:schemeClr val="dk1"/>
          </a:effectRef>
          <a:fontRef idx="minor">
            <a:schemeClr val="tx1"/>
          </a:fontRef>
        </p:style>
      </p:cxn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5E27D68-9DD1-408E-8916-2FE5B5447E84}"/>
              </a:ext>
            </a:extLst>
          </p:cNvPr>
          <p:cNvSpPr/>
          <p:nvPr/>
        </p:nvSpPr>
        <p:spPr>
          <a:xfrm>
            <a:off x="6987044"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568744" y="597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44882" y="2502150"/>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550217" y="2486999"/>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38" idx="2"/>
          </p:cNvCxnSpPr>
          <p:nvPr/>
        </p:nvCxnSpPr>
        <p:spPr>
          <a:xfrm flipV="1">
            <a:off x="5622511" y="3397812"/>
            <a:ext cx="1595231" cy="28119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np.array([[1,2],[1,2]])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414187" y="205426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136952" y="202112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35395" y="2547320"/>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134941" y="2486644"/>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np.array([[1,2],[1,2]])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414187" y="205426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178240" y="26533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136952" y="202112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20673" y="2994973"/>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142227" y="2482786"/>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77573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3</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2038524" y="2826124"/>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(364, </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632432" y="2826124"/>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 1) =&gt; (364, 1)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5897302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3" name="TextBox 2">
            <a:extLst>
              <a:ext uri="{FF2B5EF4-FFF2-40B4-BE49-F238E27FC236}">
                <a16:creationId xmlns:a16="http://schemas.microsoft.com/office/drawing/2014/main" id="{E1EACE7F-A5DE-463A-AFEA-D48CE84FCA18}"/>
              </a:ext>
            </a:extLst>
          </p:cNvPr>
          <p:cNvSpPr txBox="1"/>
          <p:nvPr/>
        </p:nvSpPr>
        <p:spPr>
          <a:xfrm>
            <a:off x="247336" y="2967335"/>
            <a:ext cx="324319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(a - y)x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63799" y="1761687"/>
                <a:ext cx="238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63799" y="1761687"/>
                <a:ext cx="2380972" cy="461665"/>
              </a:xfrm>
              <a:prstGeom prst="rect">
                <a:avLst/>
              </a:prstGeom>
              <a:blipFill>
                <a:blip r:embed="rId3"/>
                <a:stretch>
                  <a:fillRect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522441" y="1736790"/>
                <a:ext cx="238097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522441" y="1736790"/>
                <a:ext cx="2380973" cy="461665"/>
              </a:xfrm>
              <a:prstGeom prst="rect">
                <a:avLst/>
              </a:prstGeom>
              <a:blipFill>
                <a:blip r:embed="rId4"/>
                <a:stretch>
                  <a:fillRect b="-9211"/>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09588" y="934708"/>
            <a:ext cx="78309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np.dot(X,W)   # (</a:t>
            </a:r>
            <a:r>
              <a:rPr lang="en-US" altLang="ko-KR" sz="2400">
                <a:solidFill>
                  <a:srgbClr val="3399FF"/>
                </a:solidFill>
                <a:latin typeface="Consolas" panose="020B0609020204030204" pitchFamily="49" charset="0"/>
              </a:rPr>
              <a:t>364</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1</a:t>
            </a:r>
            <a:r>
              <a:rPr lang="en-US" altLang="ko-KR" sz="2400">
                <a:solidFill>
                  <a:schemeClr val="tx1"/>
                </a:solidFill>
                <a:latin typeface="Consolas" panose="020B0609020204030204" pitchFamily="49" charset="0"/>
              </a:rPr>
              <a:t>) =&gt; (</a:t>
            </a:r>
            <a:r>
              <a:rPr lang="en-US" altLang="ko-KR" sz="2400">
                <a:solidFill>
                  <a:srgbClr val="3399FF"/>
                </a:solidFill>
                <a:latin typeface="Consolas" panose="020B0609020204030204" pitchFamily="49" charset="0"/>
              </a:rPr>
              <a:t>364, 1</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247336" y="3364242"/>
            <a:ext cx="494237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(364, 1)(364, 30 )</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247336" y="1670179"/>
            <a:ext cx="3752950"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a.shape =&gt; (364, 1)</a:t>
            </a:r>
          </a:p>
          <a:p>
            <a:pPr algn="l"/>
            <a:r>
              <a:rPr lang="en-US" altLang="ko-KR" sz="2400">
                <a:solidFill>
                  <a:schemeClr val="tx1"/>
                </a:solidFill>
                <a:latin typeface="Consolas" panose="020B0609020204030204" pitchFamily="49" charset="0"/>
              </a:rPr>
              <a:t>a.T.shape =&gt; (1, 364)</a:t>
            </a:r>
          </a:p>
          <a:p>
            <a:pPr algn="l"/>
            <a:r>
              <a:rPr lang="en-US" altLang="ko-KR" sz="2400">
                <a:solidFill>
                  <a:schemeClr val="tx1"/>
                </a:solidFill>
                <a:latin typeface="Consolas" panose="020B0609020204030204" pitchFamily="49" charset="0"/>
              </a:rPr>
              <a:t>y.shape =&gt; (364, 1)</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322484" y="4543804"/>
            <a:ext cx="417614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a:t>
            </a:r>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행과 열을 바꾼다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247336" y="3786842"/>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(1, </a:t>
            </a:r>
            <a:r>
              <a:rPr lang="en-US" altLang="ko-KR" sz="2400">
                <a:solidFill>
                  <a:srgbClr val="FF0000"/>
                </a:solidFill>
                <a:latin typeface="Consolas" panose="020B0609020204030204" pitchFamily="49" charset="0"/>
              </a:rPr>
              <a:t>364)(364</a:t>
            </a:r>
            <a:r>
              <a:rPr lang="en-US" altLang="ko-KR" sz="2400">
                <a:solidFill>
                  <a:schemeClr val="tx1"/>
                </a:solidFill>
                <a:latin typeface="Consolas" panose="020B0609020204030204" pitchFamily="49" charset="0"/>
              </a:rPr>
              <a:t>, 30 ) =&gt; (1,30)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322483" y="5139950"/>
            <a:ext cx="492673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r>
              <a:rPr lang="ko-KR" altLang="en-US" sz="2400">
                <a:solidFill>
                  <a:schemeClr val="tx1"/>
                </a:solidFill>
                <a:latin typeface="고도 M" panose="02000503000000020004" pitchFamily="2" charset="-127"/>
                <a:ea typeface="고도 M" panose="02000503000000020004" pitchFamily="2" charset="-127"/>
              </a:rPr>
              <a:t>와 </a:t>
            </a:r>
            <a:r>
              <a:rPr lang="en-US" altLang="ko-KR" sz="2400">
                <a:solidFill>
                  <a:schemeClr val="tx1"/>
                </a:solidFill>
                <a:latin typeface="고도 M" panose="02000503000000020004" pitchFamily="2" charset="-127"/>
                <a:ea typeface="고도 M" panose="02000503000000020004" pitchFamily="2" charset="-127"/>
              </a:rPr>
              <a:t>W_grad</a:t>
            </a:r>
            <a:r>
              <a:rPr lang="ko-KR" altLang="en-US" sz="2400">
                <a:solidFill>
                  <a:schemeClr val="tx1"/>
                </a:solidFill>
                <a:latin typeface="고도 M" panose="02000503000000020004" pitchFamily="2" charset="-127"/>
                <a:ea typeface="고도 M" panose="02000503000000020004" pitchFamily="2" charset="-127"/>
              </a:rPr>
              <a:t>는 형상이 같아야 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247336" y="4305214"/>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w_grad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6393693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3" name="TextBox 2">
            <a:extLst>
              <a:ext uri="{FF2B5EF4-FFF2-40B4-BE49-F238E27FC236}">
                <a16:creationId xmlns:a16="http://schemas.microsoft.com/office/drawing/2014/main" id="{E1EACE7F-A5DE-463A-AFEA-D48CE84FCA18}"/>
              </a:ext>
            </a:extLst>
          </p:cNvPr>
          <p:cNvSpPr txBox="1"/>
          <p:nvPr/>
        </p:nvSpPr>
        <p:spPr>
          <a:xfrm>
            <a:off x="247336" y="2967335"/>
            <a:ext cx="511229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np.dot(x.T,(a - 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63799" y="1761687"/>
                <a:ext cx="238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63799" y="1761687"/>
                <a:ext cx="2380972" cy="461665"/>
              </a:xfrm>
              <a:prstGeom prst="rect">
                <a:avLst/>
              </a:prstGeom>
              <a:blipFill>
                <a:blip r:embed="rId3"/>
                <a:stretch>
                  <a:fillRect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522441" y="1736790"/>
                <a:ext cx="238097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522441" y="1736790"/>
                <a:ext cx="2380973" cy="461665"/>
              </a:xfrm>
              <a:prstGeom prst="rect">
                <a:avLst/>
              </a:prstGeom>
              <a:blipFill>
                <a:blip r:embed="rId4"/>
                <a:stretch>
                  <a:fillRect b="-9211"/>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09588" y="934708"/>
            <a:ext cx="78309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np.dot(X,W)   # (</a:t>
            </a:r>
            <a:r>
              <a:rPr lang="en-US" altLang="ko-KR" sz="2400">
                <a:solidFill>
                  <a:srgbClr val="3399FF"/>
                </a:solidFill>
                <a:latin typeface="Consolas" panose="020B0609020204030204" pitchFamily="49" charset="0"/>
              </a:rPr>
              <a:t>364</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1</a:t>
            </a:r>
            <a:r>
              <a:rPr lang="en-US" altLang="ko-KR" sz="2400">
                <a:solidFill>
                  <a:schemeClr val="tx1"/>
                </a:solidFill>
                <a:latin typeface="Consolas" panose="020B0609020204030204" pitchFamily="49" charset="0"/>
              </a:rPr>
              <a:t>) =&gt; (</a:t>
            </a:r>
            <a:r>
              <a:rPr lang="en-US" altLang="ko-KR" sz="2400">
                <a:solidFill>
                  <a:srgbClr val="3399FF"/>
                </a:solidFill>
                <a:latin typeface="Consolas" panose="020B0609020204030204" pitchFamily="49" charset="0"/>
              </a:rPr>
              <a:t>364, 1</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247336" y="3364242"/>
            <a:ext cx="630172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(30, </a:t>
            </a:r>
            <a:r>
              <a:rPr lang="en-US" altLang="ko-KR" sz="2400">
                <a:solidFill>
                  <a:srgbClr val="FF0000"/>
                </a:solidFill>
                <a:latin typeface="Consolas" panose="020B0609020204030204" pitchFamily="49" charset="0"/>
              </a:rPr>
              <a:t>364)(364</a:t>
            </a:r>
            <a:r>
              <a:rPr lang="en-US" altLang="ko-KR" sz="2400">
                <a:solidFill>
                  <a:schemeClr val="tx1"/>
                </a:solidFill>
                <a:latin typeface="Consolas" panose="020B0609020204030204" pitchFamily="49" charset="0"/>
              </a:rPr>
              <a:t>, 1) =&gt; (30,1)</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247336" y="1670179"/>
            <a:ext cx="3922869"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a.shape =&gt; (364, 1)</a:t>
            </a:r>
          </a:p>
          <a:p>
            <a:pPr algn="l"/>
            <a:r>
              <a:rPr lang="en-US" altLang="ko-KR" sz="2400">
                <a:solidFill>
                  <a:schemeClr val="tx1"/>
                </a:solidFill>
                <a:latin typeface="Consolas" panose="020B0609020204030204" pitchFamily="49" charset="0"/>
              </a:rPr>
              <a:t>x.T.shape =&gt; (30, 364)</a:t>
            </a:r>
          </a:p>
          <a:p>
            <a:pPr algn="l"/>
            <a:r>
              <a:rPr lang="en-US" altLang="ko-KR" sz="2400">
                <a:solidFill>
                  <a:schemeClr val="tx1"/>
                </a:solidFill>
                <a:latin typeface="Consolas" panose="020B0609020204030204" pitchFamily="49" charset="0"/>
              </a:rPr>
              <a:t>y.shape =&gt; (364, 1)</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627908" y="4769129"/>
            <a:ext cx="5851282"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행렬 곱의 미분 </a:t>
            </a:r>
            <a:r>
              <a:rPr lang="en-US" altLang="ko-KR" sz="2400">
                <a:solidFill>
                  <a:schemeClr val="tx1"/>
                </a:solidFill>
                <a:latin typeface="고도 M" panose="02000503000000020004" pitchFamily="2" charset="-127"/>
                <a:ea typeface="고도 M" panose="02000503000000020004" pitchFamily="2" charset="-127"/>
              </a:rPr>
              <a:t>: </a:t>
            </a:r>
          </a:p>
          <a:p>
            <a:pPr algn="l"/>
            <a:r>
              <a:rPr lang="ko-KR" altLang="en-US" sz="2400">
                <a:solidFill>
                  <a:schemeClr val="tx1"/>
                </a:solidFill>
                <a:latin typeface="고도 M" panose="02000503000000020004" pitchFamily="2" charset="-127"/>
                <a:ea typeface="고도 M" panose="02000503000000020004" pitchFamily="2" charset="-127"/>
              </a:rPr>
              <a:t>정방향 연산시 순서를 지켜야 한다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뒤에서 온 미분값은 사라진 변수 자리에 쓴다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남은 변수는 전치한다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247336" y="4305214"/>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w_grad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955319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solidFill>
                      <a:srgbClr val="000000"/>
                    </a:solidFill>
                    <a:latin typeface="Cambria Math" panose="02040503050406030204" pitchFamily="18" charset="0"/>
                    <a:ea typeface="Cambria Math" panose="02040503050406030204" pitchFamily="18" charset="0"/>
                  </a:rPr>
                  <a:t>XW + b</a:t>
                </a: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4759636"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전체식을 </a:t>
            </a:r>
            <a:r>
              <a:rPr lang="en-US" altLang="ko-KR" sz="2400">
                <a:solidFill>
                  <a:schemeClr val="tx1"/>
                </a:solidFill>
                <a:latin typeface="고도 M" panose="02000503000000020004" pitchFamily="2" charset="-127"/>
                <a:ea typeface="고도 M" panose="02000503000000020004" pitchFamily="2" charset="-127"/>
              </a:rPr>
              <a:t>W</a:t>
            </a:r>
            <a:r>
              <a:rPr lang="ko-KR" altLang="en-US" sz="2400">
                <a:solidFill>
                  <a:schemeClr val="tx1"/>
                </a:solidFill>
                <a:latin typeface="고도 M" panose="02000503000000020004" pitchFamily="2" charset="-127"/>
                <a:ea typeface="고도 M" panose="02000503000000020004" pitchFamily="2" charset="-127"/>
              </a:rPr>
              <a:t>로 미분한 경우</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사라진 </a:t>
            </a:r>
            <a:r>
              <a:rPr lang="en-US" altLang="ko-KR" sz="2400">
                <a:solidFill>
                  <a:schemeClr val="tx1"/>
                </a:solidFill>
                <a:latin typeface="고도 M" panose="02000503000000020004" pitchFamily="2" charset="-127"/>
                <a:ea typeface="고도 M" panose="02000503000000020004" pitchFamily="2" charset="-127"/>
              </a:rPr>
              <a:t>W</a:t>
            </a:r>
            <a:r>
              <a:rPr lang="ko-KR" altLang="en-US" sz="2400">
                <a:solidFill>
                  <a:schemeClr val="tx1"/>
                </a:solidFill>
                <a:latin typeface="고도 M" panose="02000503000000020004" pitchFamily="2" charset="-127"/>
                <a:ea typeface="고도 M" panose="02000503000000020004" pitchFamily="2" charset="-127"/>
              </a:rPr>
              <a:t>의 자리에는 뒤에서 날라온</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미분값인 </a:t>
            </a:r>
            <a:r>
              <a:rPr lang="en-US" altLang="ko-KR" sz="2400">
                <a:solidFill>
                  <a:schemeClr val="tx1"/>
                </a:solidFill>
                <a:latin typeface="고도 M" panose="02000503000000020004" pitchFamily="2" charset="-127"/>
                <a:ea typeface="고도 M" panose="02000503000000020004" pitchFamily="2" charset="-127"/>
              </a:rPr>
              <a:t>E</a:t>
            </a:r>
            <a:r>
              <a:rPr lang="ko-KR" altLang="en-US" sz="2400">
                <a:solidFill>
                  <a:schemeClr val="tx1"/>
                </a:solidFill>
                <a:latin typeface="고도 M" panose="02000503000000020004" pitchFamily="2" charset="-127"/>
                <a:ea typeface="고도 M" panose="02000503000000020004" pitchFamily="2" charset="-127"/>
              </a:rPr>
              <a:t>를 쓰고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남아 있는 </a:t>
            </a:r>
            <a:r>
              <a:rPr lang="en-US" altLang="ko-KR" sz="2400">
                <a:solidFill>
                  <a:schemeClr val="tx1"/>
                </a:solidFill>
                <a:latin typeface="고도 M" panose="02000503000000020004" pitchFamily="2" charset="-127"/>
                <a:ea typeface="고도 M" panose="02000503000000020004" pitchFamily="2" charset="-127"/>
              </a:rPr>
              <a:t>X</a:t>
            </a:r>
            <a:r>
              <a:rPr lang="ko-KR" altLang="en-US" sz="2400">
                <a:solidFill>
                  <a:schemeClr val="tx1"/>
                </a:solidFill>
                <a:latin typeface="고도 M" panose="02000503000000020004" pitchFamily="2" charset="-127"/>
                <a:ea typeface="고도 M" panose="02000503000000020004" pitchFamily="2" charset="-127"/>
              </a:rPr>
              <a:t>는 전치하여</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행렬 곱을 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26693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행렬의 전치</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6B5424E6-B2D1-4B8D-867F-4936E77AE125}"/>
              </a:ext>
            </a:extLst>
          </p:cNvPr>
          <p:cNvSpPr txBox="1"/>
          <p:nvPr/>
        </p:nvSpPr>
        <p:spPr>
          <a:xfrm>
            <a:off x="436228" y="1182848"/>
            <a:ext cx="3922869" cy="1938992"/>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 np.array([1,2,3])</a:t>
            </a:r>
          </a:p>
          <a:p>
            <a:pPr algn="l"/>
            <a:r>
              <a:rPr lang="en-US" altLang="ko-KR" sz="2400">
                <a:solidFill>
                  <a:schemeClr val="tx1"/>
                </a:solidFill>
                <a:latin typeface="Consolas" panose="020B0609020204030204" pitchFamily="49" charset="0"/>
              </a:rPr>
              <a:t>print(a.shape)  # (3,)</a:t>
            </a:r>
          </a:p>
          <a:p>
            <a:pPr algn="l"/>
            <a:r>
              <a:rPr lang="en-US" altLang="ko-KR" sz="2400">
                <a:solidFill>
                  <a:schemeClr val="tx1"/>
                </a:solidFill>
                <a:latin typeface="Consolas" panose="020B0609020204030204" pitchFamily="49" charset="0"/>
              </a:rPr>
              <a:t>print(a)</a:t>
            </a:r>
          </a:p>
          <a:p>
            <a:pPr algn="l"/>
            <a:r>
              <a:rPr lang="en-US" altLang="ko-KR" sz="2400">
                <a:solidFill>
                  <a:schemeClr val="tx1"/>
                </a:solidFill>
                <a:latin typeface="Consolas" panose="020B0609020204030204" pitchFamily="49" charset="0"/>
              </a:rPr>
              <a:t>print(a.T)</a:t>
            </a:r>
          </a:p>
          <a:p>
            <a:pPr algn="l"/>
            <a:r>
              <a:rPr lang="en-US" altLang="ko-KR" sz="2400">
                <a:solidFill>
                  <a:schemeClr val="tx1"/>
                </a:solidFill>
                <a:latin typeface="Consolas" panose="020B0609020204030204" pitchFamily="49" charset="0"/>
              </a:rPr>
              <a:t>print(a.reshape(-1,1))</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8929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13081"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33199"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8233DC3-9505-4E2A-B182-9683E39357F6}"/>
              </a:ext>
            </a:extLst>
          </p:cNvPr>
          <p:cNvSpPr/>
          <p:nvPr/>
        </p:nvSpPr>
        <p:spPr>
          <a:xfrm>
            <a:off x="7319563" y="2744120"/>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AE7DF6B-38DF-457A-8C4A-2F5A20443984}"/>
              </a:ext>
            </a:extLst>
          </p:cNvPr>
          <p:cNvSpPr/>
          <p:nvPr/>
        </p:nvSpPr>
        <p:spPr>
          <a:xfrm>
            <a:off x="73195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6D87F818-8345-4FC8-BAA8-D8008F25299B}"/>
              </a:ext>
            </a:extLst>
          </p:cNvPr>
          <p:cNvSpPr/>
          <p:nvPr/>
        </p:nvSpPr>
        <p:spPr>
          <a:xfrm>
            <a:off x="731956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7068253" y="436292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(3, 1)</a:t>
            </a:r>
            <a:endParaRPr lang="ko-KR" altLang="en-US" sz="24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53022" y="3910840"/>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32059" y="906011"/>
            <a:ext cx="4855816"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전치의 정의 </a:t>
            </a:r>
            <a:r>
              <a:rPr lang="en-US" altLang="ko-KR" sz="2400">
                <a:solidFill>
                  <a:schemeClr val="tx1"/>
                </a:solidFill>
                <a:latin typeface="고도 M" panose="02000503000000020004" pitchFamily="2" charset="-127"/>
                <a:ea typeface="고도 M" panose="02000503000000020004" pitchFamily="2" charset="-127"/>
              </a:rPr>
              <a:t>: 0</a:t>
            </a:r>
            <a:r>
              <a:rPr lang="ko-KR" altLang="en-US" sz="2400">
                <a:solidFill>
                  <a:schemeClr val="tx1"/>
                </a:solidFill>
                <a:latin typeface="고도 M" panose="02000503000000020004" pitchFamily="2" charset="-127"/>
                <a:ea typeface="고도 M" panose="02000503000000020004" pitchFamily="2" charset="-127"/>
              </a:rPr>
              <a:t>축과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축을 교환한다</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차원의 변경은 안된다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75273458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행렬의 전치</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6B5424E6-B2D1-4B8D-867F-4936E77AE125}"/>
              </a:ext>
            </a:extLst>
          </p:cNvPr>
          <p:cNvSpPr txBox="1"/>
          <p:nvPr/>
        </p:nvSpPr>
        <p:spPr>
          <a:xfrm>
            <a:off x="436228" y="1182848"/>
            <a:ext cx="5282215" cy="1938992"/>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 np.array([[1,2],</a:t>
            </a:r>
          </a:p>
          <a:p>
            <a:pPr algn="l"/>
            <a:r>
              <a:rPr lang="en-US" altLang="ko-KR" sz="2400">
                <a:solidFill>
                  <a:schemeClr val="tx1"/>
                </a:solidFill>
                <a:latin typeface="Consolas" panose="020B0609020204030204" pitchFamily="49" charset="0"/>
              </a:rPr>
              <a:t>              [3,4]])</a:t>
            </a:r>
          </a:p>
          <a:p>
            <a:pPr algn="l"/>
            <a:r>
              <a:rPr lang="en-US" altLang="ko-KR" sz="2400">
                <a:solidFill>
                  <a:schemeClr val="tx1"/>
                </a:solidFill>
                <a:latin typeface="Consolas" panose="020B0609020204030204" pitchFamily="49" charset="0"/>
              </a:rPr>
              <a:t>print(a.shape)        # (2, 2)</a:t>
            </a:r>
          </a:p>
          <a:p>
            <a:pPr algn="l"/>
            <a:r>
              <a:rPr lang="en-US" altLang="ko-KR" sz="2400">
                <a:solidFill>
                  <a:schemeClr val="tx1"/>
                </a:solidFill>
                <a:latin typeface="Consolas" panose="020B0609020204030204" pitchFamily="49" charset="0"/>
              </a:rPr>
              <a:t>print(a.T.shape)      # (2, 2)</a:t>
            </a:r>
          </a:p>
          <a:p>
            <a:pPr algn="l"/>
            <a:r>
              <a:rPr lang="en-US" altLang="ko-KR" sz="2400">
                <a:solidFill>
                  <a:schemeClr val="tx1"/>
                </a:solidFill>
                <a:latin typeface="Consolas" panose="020B0609020204030204" pitchFamily="49" charset="0"/>
              </a:rPr>
              <a:t>print(a.T)</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8929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13081"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489296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832059" y="441823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(2, 2)</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32059" y="906011"/>
            <a:ext cx="4855816"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전치의 정의 </a:t>
            </a:r>
            <a:r>
              <a:rPr lang="en-US" altLang="ko-KR" sz="2400">
                <a:solidFill>
                  <a:schemeClr val="tx1"/>
                </a:solidFill>
                <a:latin typeface="고도 M" panose="02000503000000020004" pitchFamily="2" charset="-127"/>
                <a:ea typeface="고도 M" panose="02000503000000020004" pitchFamily="2" charset="-127"/>
              </a:rPr>
              <a:t>: 0</a:t>
            </a:r>
            <a:r>
              <a:rPr lang="ko-KR" altLang="en-US" sz="2400">
                <a:solidFill>
                  <a:schemeClr val="tx1"/>
                </a:solidFill>
                <a:latin typeface="고도 M" panose="02000503000000020004" pitchFamily="2" charset="-127"/>
                <a:ea typeface="고도 M" panose="02000503000000020004" pitchFamily="2" charset="-127"/>
              </a:rPr>
              <a:t>축과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축을 교환한다</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차원의 변경은 안된다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F4FE8446-D3C9-40F2-8FBD-B19C38EA60F3}"/>
              </a:ext>
            </a:extLst>
          </p:cNvPr>
          <p:cNvSpPr/>
          <p:nvPr/>
        </p:nvSpPr>
        <p:spPr>
          <a:xfrm>
            <a:off x="5413081"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D08FB46-09B1-442A-94AA-A89D93DF10C4}"/>
              </a:ext>
            </a:extLst>
          </p:cNvPr>
          <p:cNvSpPr/>
          <p:nvPr/>
        </p:nvSpPr>
        <p:spPr>
          <a:xfrm>
            <a:off x="7023767"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D966395-5CC5-4751-8537-050CD73B6AEE}"/>
              </a:ext>
            </a:extLst>
          </p:cNvPr>
          <p:cNvSpPr/>
          <p:nvPr/>
        </p:nvSpPr>
        <p:spPr>
          <a:xfrm>
            <a:off x="7543885"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0B8D9ED-A471-4EF3-9662-A654E8A913E1}"/>
              </a:ext>
            </a:extLst>
          </p:cNvPr>
          <p:cNvSpPr/>
          <p:nvPr/>
        </p:nvSpPr>
        <p:spPr>
          <a:xfrm>
            <a:off x="7023767"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73E62B36-4C2E-4D67-A72B-32542E81B4A9}"/>
              </a:ext>
            </a:extLst>
          </p:cNvPr>
          <p:cNvSpPr/>
          <p:nvPr/>
        </p:nvSpPr>
        <p:spPr>
          <a:xfrm>
            <a:off x="7543885"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70584" y="441823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(2, 2)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행렬의 전치</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6B5424E6-B2D1-4B8D-867F-4936E77AE125}"/>
              </a:ext>
            </a:extLst>
          </p:cNvPr>
          <p:cNvSpPr txBox="1"/>
          <p:nvPr/>
        </p:nvSpPr>
        <p:spPr>
          <a:xfrm>
            <a:off x="436228" y="1182848"/>
            <a:ext cx="5282215"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 np.array([[1,2],</a:t>
            </a:r>
          </a:p>
          <a:p>
            <a:pPr algn="l"/>
            <a:r>
              <a:rPr lang="en-US" altLang="ko-KR" sz="2400">
                <a:solidFill>
                  <a:schemeClr val="tx1"/>
                </a:solidFill>
                <a:latin typeface="Consolas" panose="020B0609020204030204" pitchFamily="49" charset="0"/>
              </a:rPr>
              <a:t>              [3,4],</a:t>
            </a:r>
          </a:p>
          <a:p>
            <a:pPr algn="l"/>
            <a:r>
              <a:rPr lang="en-US" altLang="ko-KR" sz="2400">
                <a:solidFill>
                  <a:schemeClr val="tx1"/>
                </a:solidFill>
                <a:latin typeface="Consolas" panose="020B0609020204030204" pitchFamily="49" charset="0"/>
              </a:rPr>
              <a:t>              [5,6]])</a:t>
            </a:r>
          </a:p>
          <a:p>
            <a:pPr algn="l"/>
            <a:r>
              <a:rPr lang="en-US" altLang="ko-KR" sz="2400">
                <a:solidFill>
                  <a:schemeClr val="tx1"/>
                </a:solidFill>
                <a:latin typeface="Consolas" panose="020B0609020204030204" pitchFamily="49" charset="0"/>
              </a:rPr>
              <a:t>print(a.shape)        # (3, 2)</a:t>
            </a:r>
          </a:p>
          <a:p>
            <a:pPr algn="l"/>
            <a:r>
              <a:rPr lang="en-US" altLang="ko-KR" sz="2400">
                <a:solidFill>
                  <a:schemeClr val="tx1"/>
                </a:solidFill>
                <a:latin typeface="Consolas" panose="020B0609020204030204" pitchFamily="49" charset="0"/>
              </a:rPr>
              <a:t>print(a.T.shape)      # (2, 3)</a:t>
            </a:r>
          </a:p>
          <a:p>
            <a:pPr algn="l"/>
            <a:r>
              <a:rPr lang="en-US" altLang="ko-KR" sz="2400">
                <a:solidFill>
                  <a:schemeClr val="tx1"/>
                </a:solidFill>
                <a:latin typeface="Consolas" panose="020B0609020204030204" pitchFamily="49" charset="0"/>
              </a:rPr>
              <a:t>print(a.T)</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8929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13081"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489296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832059" y="482459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(3, 2)</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32059" y="906011"/>
            <a:ext cx="4855816"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전치의 정의 </a:t>
            </a:r>
            <a:r>
              <a:rPr lang="en-US" altLang="ko-KR" sz="2400">
                <a:solidFill>
                  <a:schemeClr val="tx1"/>
                </a:solidFill>
                <a:latin typeface="고도 M" panose="02000503000000020004" pitchFamily="2" charset="-127"/>
                <a:ea typeface="고도 M" panose="02000503000000020004" pitchFamily="2" charset="-127"/>
              </a:rPr>
              <a:t>: 0</a:t>
            </a:r>
            <a:r>
              <a:rPr lang="ko-KR" altLang="en-US" sz="2400">
                <a:solidFill>
                  <a:schemeClr val="tx1"/>
                </a:solidFill>
                <a:latin typeface="고도 M" panose="02000503000000020004" pitchFamily="2" charset="-127"/>
                <a:ea typeface="고도 M" panose="02000503000000020004" pitchFamily="2" charset="-127"/>
              </a:rPr>
              <a:t>축과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축을 교환한다</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차원의 변경은 안된다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F4FE8446-D3C9-40F2-8FBD-B19C38EA60F3}"/>
              </a:ext>
            </a:extLst>
          </p:cNvPr>
          <p:cNvSpPr/>
          <p:nvPr/>
        </p:nvSpPr>
        <p:spPr>
          <a:xfrm>
            <a:off x="5413081"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D08FB46-09B1-442A-94AA-A89D93DF10C4}"/>
              </a:ext>
            </a:extLst>
          </p:cNvPr>
          <p:cNvSpPr/>
          <p:nvPr/>
        </p:nvSpPr>
        <p:spPr>
          <a:xfrm>
            <a:off x="7023767"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D966395-5CC5-4751-8537-050CD73B6AEE}"/>
              </a:ext>
            </a:extLst>
          </p:cNvPr>
          <p:cNvSpPr/>
          <p:nvPr/>
        </p:nvSpPr>
        <p:spPr>
          <a:xfrm>
            <a:off x="7543885"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0B8D9ED-A471-4EF3-9662-A654E8A913E1}"/>
              </a:ext>
            </a:extLst>
          </p:cNvPr>
          <p:cNvSpPr/>
          <p:nvPr/>
        </p:nvSpPr>
        <p:spPr>
          <a:xfrm>
            <a:off x="7023767"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73E62B36-4C2E-4D67-A72B-32542E81B4A9}"/>
              </a:ext>
            </a:extLst>
          </p:cNvPr>
          <p:cNvSpPr/>
          <p:nvPr/>
        </p:nvSpPr>
        <p:spPr>
          <a:xfrm>
            <a:off x="7543885"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70584" y="441823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(2, 3)</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C671E93-6645-4496-AA5B-D384224CDCC2}"/>
              </a:ext>
            </a:extLst>
          </p:cNvPr>
          <p:cNvSpPr/>
          <p:nvPr/>
        </p:nvSpPr>
        <p:spPr>
          <a:xfrm>
            <a:off x="4892963" y="4304474"/>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8F9B9263-9AE4-42D1-AC44-D3154D89E791}"/>
              </a:ext>
            </a:extLst>
          </p:cNvPr>
          <p:cNvSpPr/>
          <p:nvPr/>
        </p:nvSpPr>
        <p:spPr>
          <a:xfrm>
            <a:off x="5413081" y="4304474"/>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2E3506F-2C2E-4E77-97CB-C1C32131CA44}"/>
              </a:ext>
            </a:extLst>
          </p:cNvPr>
          <p:cNvSpPr/>
          <p:nvPr/>
        </p:nvSpPr>
        <p:spPr>
          <a:xfrm>
            <a:off x="806400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15AEA63-8AD5-472C-AC1F-6D5BE1CE14BC}"/>
              </a:ext>
            </a:extLst>
          </p:cNvPr>
          <p:cNvSpPr/>
          <p:nvPr/>
        </p:nvSpPr>
        <p:spPr>
          <a:xfrm>
            <a:off x="806400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8698929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376579" y="86359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232931"/>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376579" y="4163361"/>
            <a:ext cx="268448" cy="2225879"/>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449715" y="416336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449715" y="444299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449715" y="4722627"/>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449715" y="5002260"/>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449715" y="528189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449715" y="556152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449715" y="583556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449715" y="612079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D625A1-81FC-4B3C-B0E3-F58A0C084706}"/>
              </a:ext>
            </a:extLst>
          </p:cNvPr>
          <p:cNvSpPr/>
          <p:nvPr/>
        </p:nvSpPr>
        <p:spPr>
          <a:xfrm>
            <a:off x="2530585" y="528189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a:stCxn id="25" idx="1"/>
          </p:cNvCxnSpPr>
          <p:nvPr/>
        </p:nvCxnSpPr>
        <p:spPr>
          <a:xfrm flipH="1" flipV="1">
            <a:off x="1718163" y="4297585"/>
            <a:ext cx="812422" cy="1118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stCxn id="25" idx="1"/>
            <a:endCxn id="18" idx="3"/>
          </p:cNvCxnSpPr>
          <p:nvPr/>
        </p:nvCxnSpPr>
        <p:spPr>
          <a:xfrm flipH="1" flipV="1">
            <a:off x="1718163" y="4577218"/>
            <a:ext cx="812422" cy="838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stCxn id="25" idx="1"/>
            <a:endCxn id="19" idx="3"/>
          </p:cNvCxnSpPr>
          <p:nvPr/>
        </p:nvCxnSpPr>
        <p:spPr>
          <a:xfrm flipH="1" flipV="1">
            <a:off x="1718163" y="4856851"/>
            <a:ext cx="812422" cy="55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stCxn id="25" idx="1"/>
            <a:endCxn id="20" idx="3"/>
          </p:cNvCxnSpPr>
          <p:nvPr/>
        </p:nvCxnSpPr>
        <p:spPr>
          <a:xfrm flipH="1" flipV="1">
            <a:off x="1718163" y="5136484"/>
            <a:ext cx="812422" cy="279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stCxn id="25" idx="1"/>
            <a:endCxn id="21" idx="3"/>
          </p:cNvCxnSpPr>
          <p:nvPr/>
        </p:nvCxnSpPr>
        <p:spPr>
          <a:xfrm flipH="1">
            <a:off x="1718163" y="5416117"/>
            <a:ext cx="812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stCxn id="25" idx="1"/>
            <a:endCxn id="22" idx="3"/>
          </p:cNvCxnSpPr>
          <p:nvPr/>
        </p:nvCxnSpPr>
        <p:spPr>
          <a:xfrm flipH="1">
            <a:off x="1718163" y="5416117"/>
            <a:ext cx="812422" cy="279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stCxn id="25" idx="1"/>
            <a:endCxn id="23" idx="3"/>
          </p:cNvCxnSpPr>
          <p:nvPr/>
        </p:nvCxnSpPr>
        <p:spPr>
          <a:xfrm flipH="1">
            <a:off x="1718163" y="5416117"/>
            <a:ext cx="812422" cy="553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stCxn id="25" idx="1"/>
            <a:endCxn id="24" idx="3"/>
          </p:cNvCxnSpPr>
          <p:nvPr/>
        </p:nvCxnSpPr>
        <p:spPr>
          <a:xfrm flipH="1">
            <a:off x="1718163" y="5416117"/>
            <a:ext cx="812422" cy="838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879919" y="499107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1887355" y="4093556"/>
            <a:ext cx="198964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Repeat </a:t>
            </a:r>
            <a:r>
              <a:rPr lang="ko-KR" altLang="en-US" sz="2400">
                <a:solidFill>
                  <a:schemeClr val="tx1"/>
                </a:solidFill>
                <a:latin typeface="고도 M" panose="02000503000000020004" pitchFamily="2" charset="-127"/>
                <a:ea typeface="고도 M" panose="02000503000000020004" pitchFamily="2" charset="-127"/>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8543502" y="4093556"/>
            <a:ext cx="2209259"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Repeat </a:t>
            </a:r>
            <a:r>
              <a:rPr lang="ko-KR" altLang="en-US" sz="2400">
                <a:solidFill>
                  <a:schemeClr val="tx1"/>
                </a:solidFill>
                <a:latin typeface="고도 M" panose="02000503000000020004" pitchFamily="2" charset="-127"/>
                <a:ea typeface="고도 M" panose="02000503000000020004" pitchFamily="2" charset="-127"/>
              </a:rPr>
              <a:t>연산의</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미분은</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세로의 합이다</a:t>
            </a:r>
            <a:r>
              <a:rPr lang="en-US" altLang="ko-KR" sz="2400">
                <a:solidFill>
                  <a:schemeClr val="tx1"/>
                </a:solidFill>
                <a:latin typeface="고도 M" panose="02000503000000020004" pitchFamily="2" charset="-127"/>
                <a:ea typeface="고도 M" panose="02000503000000020004" pitchFamily="2" charset="-127"/>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689424" y="415776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689424" y="443740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689424" y="471703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689424" y="4996667"/>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689424" y="5276300"/>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689424" y="555593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689424" y="582997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689424" y="611519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29066E9E-85C7-4924-9D76-72627F5FE0E5}"/>
              </a:ext>
            </a:extLst>
          </p:cNvPr>
          <p:cNvSpPr/>
          <p:nvPr/>
        </p:nvSpPr>
        <p:spPr>
          <a:xfrm>
            <a:off x="5770294" y="5276300"/>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a:stCxn id="61" idx="1"/>
          </p:cNvCxnSpPr>
          <p:nvPr/>
        </p:nvCxnSpPr>
        <p:spPr>
          <a:xfrm flipH="1" flipV="1">
            <a:off x="4957872" y="4291992"/>
            <a:ext cx="812422" cy="111853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stCxn id="61" idx="1"/>
            <a:endCxn id="54" idx="3"/>
          </p:cNvCxnSpPr>
          <p:nvPr/>
        </p:nvCxnSpPr>
        <p:spPr>
          <a:xfrm flipH="1" flipV="1">
            <a:off x="4957872" y="4571625"/>
            <a:ext cx="812422" cy="83889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stCxn id="61" idx="1"/>
            <a:endCxn id="55" idx="3"/>
          </p:cNvCxnSpPr>
          <p:nvPr/>
        </p:nvCxnSpPr>
        <p:spPr>
          <a:xfrm flipH="1" flipV="1">
            <a:off x="4957872" y="4851258"/>
            <a:ext cx="812422" cy="55926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stCxn id="61" idx="1"/>
            <a:endCxn id="56" idx="3"/>
          </p:cNvCxnSpPr>
          <p:nvPr/>
        </p:nvCxnSpPr>
        <p:spPr>
          <a:xfrm flipH="1" flipV="1">
            <a:off x="4957872" y="5130891"/>
            <a:ext cx="812422" cy="2796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stCxn id="61" idx="1"/>
            <a:endCxn id="57" idx="3"/>
          </p:cNvCxnSpPr>
          <p:nvPr/>
        </p:nvCxnSpPr>
        <p:spPr>
          <a:xfrm flipH="1">
            <a:off x="4957872" y="5410524"/>
            <a:ext cx="812422"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stCxn id="61" idx="1"/>
            <a:endCxn id="58" idx="3"/>
          </p:cNvCxnSpPr>
          <p:nvPr/>
        </p:nvCxnSpPr>
        <p:spPr>
          <a:xfrm flipH="1">
            <a:off x="4957872" y="5410524"/>
            <a:ext cx="812422" cy="2796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stCxn id="61" idx="1"/>
            <a:endCxn id="59" idx="3"/>
          </p:cNvCxnSpPr>
          <p:nvPr/>
        </p:nvCxnSpPr>
        <p:spPr>
          <a:xfrm flipH="1">
            <a:off x="4957872" y="5410524"/>
            <a:ext cx="812422" cy="55367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stCxn id="61" idx="1"/>
            <a:endCxn id="60" idx="3"/>
          </p:cNvCxnSpPr>
          <p:nvPr/>
        </p:nvCxnSpPr>
        <p:spPr>
          <a:xfrm flipH="1">
            <a:off x="4957872" y="5410524"/>
            <a:ext cx="812422" cy="83889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5127064" y="4087963"/>
            <a:ext cx="285847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Repeat </a:t>
            </a:r>
            <a:r>
              <a:rPr lang="ko-KR" altLang="en-US" sz="2400">
                <a:solidFill>
                  <a:schemeClr val="tx1"/>
                </a:solidFill>
                <a:latin typeface="고도 M" panose="02000503000000020004" pitchFamily="2" charset="-127"/>
                <a:ea typeface="고도 M" panose="02000503000000020004" pitchFamily="2" charset="-127"/>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5127064" y="3601054"/>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(364,1)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328719" y="4157768"/>
            <a:ext cx="268448" cy="209165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0E39796-1487-48AA-BC0F-F68E45330353}"/>
              </a:ext>
            </a:extLst>
          </p:cNvPr>
          <p:cNvSpPr/>
          <p:nvPr/>
        </p:nvSpPr>
        <p:spPr>
          <a:xfrm>
            <a:off x="4689424" y="65054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74710" y="3670275"/>
            <a:ext cx="188384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self.b = 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435146" y="359276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770294" y="5889959"/>
            <a:ext cx="426270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self.b = self.b - b_grad</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807435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19733" y="535978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03682" y="936438"/>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03682" y="936438"/>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515508" y="340611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1585353" y="6159202"/>
            <a:ext cx="426270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(0.25+1+2.25)/6 =&gt; 0.58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8134087" y="1959878"/>
            <a:ext cx="221406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확률적 </a:t>
            </a:r>
            <a:r>
              <a:rPr lang="ko-KR" altLang="en-US" sz="2400" err="1">
                <a:solidFill>
                  <a:schemeClr val="tx1"/>
                </a:solidFill>
                <a:latin typeface="고도 M" panose="02000503000000020004" pitchFamily="2" charset="-127"/>
                <a:ea typeface="고도 M" panose="02000503000000020004" pitchFamily="2" charset="-127"/>
              </a:rPr>
              <a:t>경사하강</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8203712" y="4898122"/>
            <a:ext cx="193354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배치 </a:t>
            </a:r>
            <a:r>
              <a:rPr lang="ko-KR" altLang="en-US" sz="2400" err="1">
                <a:solidFill>
                  <a:schemeClr val="tx1"/>
                </a:solidFill>
                <a:latin typeface="고도 M" panose="02000503000000020004" pitchFamily="2" charset="-127"/>
                <a:ea typeface="고도 M" panose="02000503000000020004" pitchFamily="2" charset="-127"/>
              </a:rPr>
              <a:t>경사하강</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6518856" y="3447071"/>
            <a:ext cx="7441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6518856" y="1110882"/>
            <a:ext cx="50206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se</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85353" y="5690833"/>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(0.5+1+1.5)^2</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6128209" y="2690179"/>
                <a:ext cx="57227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0.5</m:t>
                      </m:r>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6128209" y="2690179"/>
                <a:ext cx="572272" cy="369332"/>
              </a:xfrm>
              <a:prstGeom prst="rect">
                <a:avLst/>
              </a:prstGeom>
              <a:blipFill>
                <a:blip r:embed="rId6"/>
                <a:stretch>
                  <a:fillRect l="-3191" r="-5319" b="-81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6270687" y="5331264"/>
                <a:ext cx="74219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0.58</m:t>
                      </m:r>
                    </m:oMath>
                  </m:oMathPara>
                </a14:m>
                <a:endParaRPr lang="ko-KR" altLang="en-US" sz="24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6270687" y="5331264"/>
                <a:ext cx="742190" cy="369332"/>
              </a:xfrm>
              <a:prstGeom prst="rect">
                <a:avLst/>
              </a:prstGeom>
              <a:blipFill>
                <a:blip r:embed="rId7"/>
                <a:stretch>
                  <a:fillRect l="-3306" r="-4132" b="-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0321595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69106"/>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54732"/>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915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77713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72407"/>
            <a:ext cx="1049620" cy="617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76823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72407"/>
            <a:ext cx="1049620" cy="16852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58033"/>
            <a:ext cx="1049620" cy="2995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7738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617580" y="4625415"/>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Tree>
    <p:extLst>
      <p:ext uri="{BB962C8B-B14F-4D97-AF65-F5344CB8AC3E}">
        <p14:creationId xmlns:p14="http://schemas.microsoft.com/office/powerpoint/2010/main" val="19313427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42851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비선형 함수를 사용해야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02217" y="3686055"/>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170653" y="2920039"/>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170653" y="2920039"/>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82293"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82293"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cxnSp>
        <p:nvCxnSpPr>
          <p:cNvPr id="4" name="직선 화살표 연결선 3">
            <a:extLst>
              <a:ext uri="{FF2B5EF4-FFF2-40B4-BE49-F238E27FC236}">
                <a16:creationId xmlns:a16="http://schemas.microsoft.com/office/drawing/2014/main" id="{5D1D71CD-AD90-406B-A761-DDCA71C99526}"/>
              </a:ext>
            </a:extLst>
          </p:cNvPr>
          <p:cNvCxnSpPr/>
          <p:nvPr/>
        </p:nvCxnSpPr>
        <p:spPr>
          <a:xfrm flipV="1">
            <a:off x="402672" y="1288482"/>
            <a:ext cx="0" cy="244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2F2C5C09-6EF8-432B-B6B3-207BD0C973B6}"/>
              </a:ext>
            </a:extLst>
          </p:cNvPr>
          <p:cNvCxnSpPr>
            <a:cxnSpLocks/>
          </p:cNvCxnSpPr>
          <p:nvPr/>
        </p:nvCxnSpPr>
        <p:spPr>
          <a:xfrm flipV="1">
            <a:off x="-469783" y="3099672"/>
            <a:ext cx="24495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52CFDC64-32E9-4BF4-95B7-019D54569D97}"/>
              </a:ext>
            </a:extLst>
          </p:cNvPr>
          <p:cNvSpPr/>
          <p:nvPr/>
        </p:nvSpPr>
        <p:spPr>
          <a:xfrm>
            <a:off x="1333850" y="1886509"/>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71041D82-3B0A-412B-B7B9-D416359DE88D}"/>
              </a:ext>
            </a:extLst>
          </p:cNvPr>
          <p:cNvSpPr/>
          <p:nvPr/>
        </p:nvSpPr>
        <p:spPr>
          <a:xfrm>
            <a:off x="537389" y="2816183"/>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3F06A7D-6D88-4663-9D78-3A57190EF07B}"/>
              </a:ext>
            </a:extLst>
          </p:cNvPr>
          <p:cNvSpPr/>
          <p:nvPr/>
        </p:nvSpPr>
        <p:spPr>
          <a:xfrm>
            <a:off x="442631" y="2011329"/>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23BE05B-4914-4701-9D74-D6F5AD1377F7}"/>
              </a:ext>
            </a:extLst>
          </p:cNvPr>
          <p:cNvSpPr/>
          <p:nvPr/>
        </p:nvSpPr>
        <p:spPr>
          <a:xfrm>
            <a:off x="1319026" y="2740684"/>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자유형: 도형 6">
            <a:extLst>
              <a:ext uri="{FF2B5EF4-FFF2-40B4-BE49-F238E27FC236}">
                <a16:creationId xmlns:a16="http://schemas.microsoft.com/office/drawing/2014/main" id="{7E9D9E50-0500-4209-A952-D005BD52EBB4}"/>
              </a:ext>
            </a:extLst>
          </p:cNvPr>
          <p:cNvSpPr/>
          <p:nvPr/>
        </p:nvSpPr>
        <p:spPr>
          <a:xfrm>
            <a:off x="318782" y="1409225"/>
            <a:ext cx="1728132" cy="1770203"/>
          </a:xfrm>
          <a:custGeom>
            <a:avLst/>
            <a:gdLst>
              <a:gd name="connsiteX0" fmla="*/ 285225 w 1728132"/>
              <a:gd name="connsiteY0" fmla="*/ 8514 h 1770203"/>
              <a:gd name="connsiteX1" fmla="*/ 360726 w 1728132"/>
              <a:gd name="connsiteY1" fmla="*/ 8514 h 1770203"/>
              <a:gd name="connsiteX2" fmla="*/ 419449 w 1728132"/>
              <a:gd name="connsiteY2" fmla="*/ 50459 h 1770203"/>
              <a:gd name="connsiteX3" fmla="*/ 453005 w 1728132"/>
              <a:gd name="connsiteY3" fmla="*/ 84015 h 1770203"/>
              <a:gd name="connsiteX4" fmla="*/ 478172 w 1728132"/>
              <a:gd name="connsiteY4" fmla="*/ 100793 h 1770203"/>
              <a:gd name="connsiteX5" fmla="*/ 503339 w 1728132"/>
              <a:gd name="connsiteY5" fmla="*/ 134349 h 1770203"/>
              <a:gd name="connsiteX6" fmla="*/ 528506 w 1728132"/>
              <a:gd name="connsiteY6" fmla="*/ 159516 h 1770203"/>
              <a:gd name="connsiteX7" fmla="*/ 562062 w 1728132"/>
              <a:gd name="connsiteY7" fmla="*/ 209850 h 1770203"/>
              <a:gd name="connsiteX8" fmla="*/ 578840 w 1728132"/>
              <a:gd name="connsiteY8" fmla="*/ 235017 h 1770203"/>
              <a:gd name="connsiteX9" fmla="*/ 604007 w 1728132"/>
              <a:gd name="connsiteY9" fmla="*/ 260184 h 1770203"/>
              <a:gd name="connsiteX10" fmla="*/ 629174 w 1728132"/>
              <a:gd name="connsiteY10" fmla="*/ 310518 h 1770203"/>
              <a:gd name="connsiteX11" fmla="*/ 645952 w 1728132"/>
              <a:gd name="connsiteY11" fmla="*/ 360852 h 1770203"/>
              <a:gd name="connsiteX12" fmla="*/ 654341 w 1728132"/>
              <a:gd name="connsiteY12" fmla="*/ 386019 h 1770203"/>
              <a:gd name="connsiteX13" fmla="*/ 662730 w 1728132"/>
              <a:gd name="connsiteY13" fmla="*/ 411186 h 1770203"/>
              <a:gd name="connsiteX14" fmla="*/ 671119 w 1728132"/>
              <a:gd name="connsiteY14" fmla="*/ 444742 h 1770203"/>
              <a:gd name="connsiteX15" fmla="*/ 679508 w 1728132"/>
              <a:gd name="connsiteY15" fmla="*/ 528632 h 1770203"/>
              <a:gd name="connsiteX16" fmla="*/ 662730 w 1728132"/>
              <a:gd name="connsiteY16" fmla="*/ 671245 h 1770203"/>
              <a:gd name="connsiteX17" fmla="*/ 629174 w 1728132"/>
              <a:gd name="connsiteY17" fmla="*/ 755135 h 1770203"/>
              <a:gd name="connsiteX18" fmla="*/ 545284 w 1728132"/>
              <a:gd name="connsiteY18" fmla="*/ 830636 h 1770203"/>
              <a:gd name="connsiteX19" fmla="*/ 511728 w 1728132"/>
              <a:gd name="connsiteY19" fmla="*/ 880969 h 1770203"/>
              <a:gd name="connsiteX20" fmla="*/ 486561 w 1728132"/>
              <a:gd name="connsiteY20" fmla="*/ 897747 h 1770203"/>
              <a:gd name="connsiteX21" fmla="*/ 461394 w 1728132"/>
              <a:gd name="connsiteY21" fmla="*/ 931303 h 1770203"/>
              <a:gd name="connsiteX22" fmla="*/ 436227 w 1728132"/>
              <a:gd name="connsiteY22" fmla="*/ 948081 h 1770203"/>
              <a:gd name="connsiteX23" fmla="*/ 411060 w 1728132"/>
              <a:gd name="connsiteY23" fmla="*/ 973248 h 1770203"/>
              <a:gd name="connsiteX24" fmla="*/ 394282 w 1728132"/>
              <a:gd name="connsiteY24" fmla="*/ 998415 h 1770203"/>
              <a:gd name="connsiteX25" fmla="*/ 369115 w 1728132"/>
              <a:gd name="connsiteY25" fmla="*/ 1006804 h 1770203"/>
              <a:gd name="connsiteX26" fmla="*/ 327170 w 1728132"/>
              <a:gd name="connsiteY26" fmla="*/ 1057138 h 1770203"/>
              <a:gd name="connsiteX27" fmla="*/ 285225 w 1728132"/>
              <a:gd name="connsiteY27" fmla="*/ 1099083 h 1770203"/>
              <a:gd name="connsiteX28" fmla="*/ 268447 w 1728132"/>
              <a:gd name="connsiteY28" fmla="*/ 1124250 h 1770203"/>
              <a:gd name="connsiteX29" fmla="*/ 218113 w 1728132"/>
              <a:gd name="connsiteY29" fmla="*/ 1174584 h 1770203"/>
              <a:gd name="connsiteX30" fmla="*/ 184557 w 1728132"/>
              <a:gd name="connsiteY30" fmla="*/ 1224918 h 1770203"/>
              <a:gd name="connsiteX31" fmla="*/ 134224 w 1728132"/>
              <a:gd name="connsiteY31" fmla="*/ 1275252 h 1770203"/>
              <a:gd name="connsiteX32" fmla="*/ 109057 w 1728132"/>
              <a:gd name="connsiteY32" fmla="*/ 1300419 h 1770203"/>
              <a:gd name="connsiteX33" fmla="*/ 83890 w 1728132"/>
              <a:gd name="connsiteY33" fmla="*/ 1333975 h 1770203"/>
              <a:gd name="connsiteX34" fmla="*/ 50334 w 1728132"/>
              <a:gd name="connsiteY34" fmla="*/ 1384309 h 1770203"/>
              <a:gd name="connsiteX35" fmla="*/ 25167 w 1728132"/>
              <a:gd name="connsiteY35" fmla="*/ 1417865 h 1770203"/>
              <a:gd name="connsiteX36" fmla="*/ 8389 w 1728132"/>
              <a:gd name="connsiteY36" fmla="*/ 1468199 h 1770203"/>
              <a:gd name="connsiteX37" fmla="*/ 0 w 1728132"/>
              <a:gd name="connsiteY37" fmla="*/ 1493366 h 1770203"/>
              <a:gd name="connsiteX38" fmla="*/ 8389 w 1728132"/>
              <a:gd name="connsiteY38" fmla="*/ 1610812 h 1770203"/>
              <a:gd name="connsiteX39" fmla="*/ 25167 w 1728132"/>
              <a:gd name="connsiteY39" fmla="*/ 1635979 h 1770203"/>
              <a:gd name="connsiteX40" fmla="*/ 33556 w 1728132"/>
              <a:gd name="connsiteY40" fmla="*/ 1661146 h 1770203"/>
              <a:gd name="connsiteX41" fmla="*/ 83890 w 1728132"/>
              <a:gd name="connsiteY41" fmla="*/ 1703091 h 1770203"/>
              <a:gd name="connsiteX42" fmla="*/ 109057 w 1728132"/>
              <a:gd name="connsiteY42" fmla="*/ 1728258 h 1770203"/>
              <a:gd name="connsiteX43" fmla="*/ 117446 w 1728132"/>
              <a:gd name="connsiteY43" fmla="*/ 1753425 h 1770203"/>
              <a:gd name="connsiteX44" fmla="*/ 167779 w 1728132"/>
              <a:gd name="connsiteY44" fmla="*/ 1770203 h 1770203"/>
              <a:gd name="connsiteX45" fmla="*/ 302003 w 1728132"/>
              <a:gd name="connsiteY45" fmla="*/ 1761814 h 1770203"/>
              <a:gd name="connsiteX46" fmla="*/ 327170 w 1728132"/>
              <a:gd name="connsiteY46" fmla="*/ 1753425 h 1770203"/>
              <a:gd name="connsiteX47" fmla="*/ 385893 w 1728132"/>
              <a:gd name="connsiteY47" fmla="*/ 1719869 h 1770203"/>
              <a:gd name="connsiteX48" fmla="*/ 427838 w 1728132"/>
              <a:gd name="connsiteY48" fmla="*/ 1677924 h 1770203"/>
              <a:gd name="connsiteX49" fmla="*/ 453005 w 1728132"/>
              <a:gd name="connsiteY49" fmla="*/ 1652757 h 1770203"/>
              <a:gd name="connsiteX50" fmla="*/ 478172 w 1728132"/>
              <a:gd name="connsiteY50" fmla="*/ 1635979 h 1770203"/>
              <a:gd name="connsiteX51" fmla="*/ 503339 w 1728132"/>
              <a:gd name="connsiteY51" fmla="*/ 1610812 h 1770203"/>
              <a:gd name="connsiteX52" fmla="*/ 536895 w 1728132"/>
              <a:gd name="connsiteY52" fmla="*/ 1585645 h 1770203"/>
              <a:gd name="connsiteX53" fmla="*/ 587229 w 1728132"/>
              <a:gd name="connsiteY53" fmla="*/ 1535311 h 1770203"/>
              <a:gd name="connsiteX54" fmla="*/ 604007 w 1728132"/>
              <a:gd name="connsiteY54" fmla="*/ 1510144 h 1770203"/>
              <a:gd name="connsiteX55" fmla="*/ 637563 w 1728132"/>
              <a:gd name="connsiteY55" fmla="*/ 1484977 h 1770203"/>
              <a:gd name="connsiteX56" fmla="*/ 687897 w 1728132"/>
              <a:gd name="connsiteY56" fmla="*/ 1434643 h 1770203"/>
              <a:gd name="connsiteX57" fmla="*/ 713064 w 1728132"/>
              <a:gd name="connsiteY57" fmla="*/ 1409476 h 1770203"/>
              <a:gd name="connsiteX58" fmla="*/ 729842 w 1728132"/>
              <a:gd name="connsiteY58" fmla="*/ 1384309 h 1770203"/>
              <a:gd name="connsiteX59" fmla="*/ 755009 w 1728132"/>
              <a:gd name="connsiteY59" fmla="*/ 1367531 h 1770203"/>
              <a:gd name="connsiteX60" fmla="*/ 796954 w 1728132"/>
              <a:gd name="connsiteY60" fmla="*/ 1325586 h 1770203"/>
              <a:gd name="connsiteX61" fmla="*/ 822121 w 1728132"/>
              <a:gd name="connsiteY61" fmla="*/ 1300419 h 1770203"/>
              <a:gd name="connsiteX62" fmla="*/ 847288 w 1728132"/>
              <a:gd name="connsiteY62" fmla="*/ 1283641 h 1770203"/>
              <a:gd name="connsiteX63" fmla="*/ 914400 w 1728132"/>
              <a:gd name="connsiteY63" fmla="*/ 1233307 h 1770203"/>
              <a:gd name="connsiteX64" fmla="*/ 1015068 w 1728132"/>
              <a:gd name="connsiteY64" fmla="*/ 1182973 h 1770203"/>
              <a:gd name="connsiteX65" fmla="*/ 1040235 w 1728132"/>
              <a:gd name="connsiteY65" fmla="*/ 1174584 h 1770203"/>
              <a:gd name="connsiteX66" fmla="*/ 1249959 w 1728132"/>
              <a:gd name="connsiteY66" fmla="*/ 1182973 h 1770203"/>
              <a:gd name="connsiteX67" fmla="*/ 1275126 w 1728132"/>
              <a:gd name="connsiteY67" fmla="*/ 1191362 h 1770203"/>
              <a:gd name="connsiteX68" fmla="*/ 1350627 w 1728132"/>
              <a:gd name="connsiteY68" fmla="*/ 1208140 h 1770203"/>
              <a:gd name="connsiteX69" fmla="*/ 1384183 w 1728132"/>
              <a:gd name="connsiteY69" fmla="*/ 1224918 h 1770203"/>
              <a:gd name="connsiteX70" fmla="*/ 1434517 w 1728132"/>
              <a:gd name="connsiteY70" fmla="*/ 1275252 h 1770203"/>
              <a:gd name="connsiteX71" fmla="*/ 1451295 w 1728132"/>
              <a:gd name="connsiteY71" fmla="*/ 1300419 h 1770203"/>
              <a:gd name="connsiteX72" fmla="*/ 1476462 w 1728132"/>
              <a:gd name="connsiteY72" fmla="*/ 1325586 h 1770203"/>
              <a:gd name="connsiteX73" fmla="*/ 1493240 w 1728132"/>
              <a:gd name="connsiteY73" fmla="*/ 1350753 h 1770203"/>
              <a:gd name="connsiteX74" fmla="*/ 1526796 w 1728132"/>
              <a:gd name="connsiteY74" fmla="*/ 1375920 h 1770203"/>
              <a:gd name="connsiteX75" fmla="*/ 1543574 w 1728132"/>
              <a:gd name="connsiteY75" fmla="*/ 1409476 h 1770203"/>
              <a:gd name="connsiteX76" fmla="*/ 1585519 w 1728132"/>
              <a:gd name="connsiteY76" fmla="*/ 1468199 h 1770203"/>
              <a:gd name="connsiteX77" fmla="*/ 1593908 w 1728132"/>
              <a:gd name="connsiteY77" fmla="*/ 1493366 h 1770203"/>
              <a:gd name="connsiteX78" fmla="*/ 1635853 w 1728132"/>
              <a:gd name="connsiteY78" fmla="*/ 1543700 h 1770203"/>
              <a:gd name="connsiteX79" fmla="*/ 1661020 w 1728132"/>
              <a:gd name="connsiteY79" fmla="*/ 1602423 h 1770203"/>
              <a:gd name="connsiteX80" fmla="*/ 1686187 w 1728132"/>
              <a:gd name="connsiteY80" fmla="*/ 1627590 h 1770203"/>
              <a:gd name="connsiteX81" fmla="*/ 1694576 w 1728132"/>
              <a:gd name="connsiteY81" fmla="*/ 1652757 h 1770203"/>
              <a:gd name="connsiteX82" fmla="*/ 1728132 w 1728132"/>
              <a:gd name="connsiteY82" fmla="*/ 1703091 h 1770203"/>
              <a:gd name="connsiteX83" fmla="*/ 1719743 w 1728132"/>
              <a:gd name="connsiteY83" fmla="*/ 1736647 h 177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728132" h="1770203">
                <a:moveTo>
                  <a:pt x="285225" y="8514"/>
                </a:moveTo>
                <a:cubicBezTo>
                  <a:pt x="311837" y="3192"/>
                  <a:pt x="334878" y="-7641"/>
                  <a:pt x="360726" y="8514"/>
                </a:cubicBezTo>
                <a:cubicBezTo>
                  <a:pt x="451718" y="65384"/>
                  <a:pt x="350663" y="27530"/>
                  <a:pt x="419449" y="50459"/>
                </a:cubicBezTo>
                <a:cubicBezTo>
                  <a:pt x="430634" y="61644"/>
                  <a:pt x="440995" y="73720"/>
                  <a:pt x="453005" y="84015"/>
                </a:cubicBezTo>
                <a:cubicBezTo>
                  <a:pt x="460660" y="90576"/>
                  <a:pt x="471043" y="93664"/>
                  <a:pt x="478172" y="100793"/>
                </a:cubicBezTo>
                <a:cubicBezTo>
                  <a:pt x="488059" y="110680"/>
                  <a:pt x="494240" y="123733"/>
                  <a:pt x="503339" y="134349"/>
                </a:cubicBezTo>
                <a:cubicBezTo>
                  <a:pt x="511060" y="143357"/>
                  <a:pt x="521222" y="150151"/>
                  <a:pt x="528506" y="159516"/>
                </a:cubicBezTo>
                <a:cubicBezTo>
                  <a:pt x="540886" y="175433"/>
                  <a:pt x="550877" y="193072"/>
                  <a:pt x="562062" y="209850"/>
                </a:cubicBezTo>
                <a:cubicBezTo>
                  <a:pt x="567655" y="218239"/>
                  <a:pt x="571711" y="227888"/>
                  <a:pt x="578840" y="235017"/>
                </a:cubicBezTo>
                <a:lnTo>
                  <a:pt x="604007" y="260184"/>
                </a:lnTo>
                <a:cubicBezTo>
                  <a:pt x="634602" y="351968"/>
                  <a:pt x="585808" y="212944"/>
                  <a:pt x="629174" y="310518"/>
                </a:cubicBezTo>
                <a:cubicBezTo>
                  <a:pt x="636357" y="326679"/>
                  <a:pt x="640359" y="344074"/>
                  <a:pt x="645952" y="360852"/>
                </a:cubicBezTo>
                <a:lnTo>
                  <a:pt x="654341" y="386019"/>
                </a:lnTo>
                <a:cubicBezTo>
                  <a:pt x="657137" y="394408"/>
                  <a:pt x="660585" y="402607"/>
                  <a:pt x="662730" y="411186"/>
                </a:cubicBezTo>
                <a:lnTo>
                  <a:pt x="671119" y="444742"/>
                </a:lnTo>
                <a:cubicBezTo>
                  <a:pt x="673915" y="472705"/>
                  <a:pt x="679508" y="500529"/>
                  <a:pt x="679508" y="528632"/>
                </a:cubicBezTo>
                <a:cubicBezTo>
                  <a:pt x="679508" y="561200"/>
                  <a:pt x="673669" y="631136"/>
                  <a:pt x="662730" y="671245"/>
                </a:cubicBezTo>
                <a:cubicBezTo>
                  <a:pt x="658760" y="685800"/>
                  <a:pt x="642008" y="739449"/>
                  <a:pt x="629174" y="755135"/>
                </a:cubicBezTo>
                <a:cubicBezTo>
                  <a:pt x="589663" y="803427"/>
                  <a:pt x="583890" y="804898"/>
                  <a:pt x="545284" y="830636"/>
                </a:cubicBezTo>
                <a:cubicBezTo>
                  <a:pt x="534099" y="847414"/>
                  <a:pt x="528506" y="869784"/>
                  <a:pt x="511728" y="880969"/>
                </a:cubicBezTo>
                <a:cubicBezTo>
                  <a:pt x="503339" y="886562"/>
                  <a:pt x="493690" y="890618"/>
                  <a:pt x="486561" y="897747"/>
                </a:cubicBezTo>
                <a:cubicBezTo>
                  <a:pt x="476674" y="907634"/>
                  <a:pt x="471281" y="921416"/>
                  <a:pt x="461394" y="931303"/>
                </a:cubicBezTo>
                <a:cubicBezTo>
                  <a:pt x="454265" y="938432"/>
                  <a:pt x="443972" y="941626"/>
                  <a:pt x="436227" y="948081"/>
                </a:cubicBezTo>
                <a:cubicBezTo>
                  <a:pt x="427113" y="955676"/>
                  <a:pt x="418655" y="964134"/>
                  <a:pt x="411060" y="973248"/>
                </a:cubicBezTo>
                <a:cubicBezTo>
                  <a:pt x="404605" y="980993"/>
                  <a:pt x="402155" y="992117"/>
                  <a:pt x="394282" y="998415"/>
                </a:cubicBezTo>
                <a:cubicBezTo>
                  <a:pt x="387377" y="1003939"/>
                  <a:pt x="377504" y="1004008"/>
                  <a:pt x="369115" y="1006804"/>
                </a:cubicBezTo>
                <a:cubicBezTo>
                  <a:pt x="327458" y="1069289"/>
                  <a:pt x="380997" y="992545"/>
                  <a:pt x="327170" y="1057138"/>
                </a:cubicBezTo>
                <a:cubicBezTo>
                  <a:pt x="292216" y="1099083"/>
                  <a:pt x="331365" y="1068323"/>
                  <a:pt x="285225" y="1099083"/>
                </a:cubicBezTo>
                <a:cubicBezTo>
                  <a:pt x="279632" y="1107472"/>
                  <a:pt x="275145" y="1116714"/>
                  <a:pt x="268447" y="1124250"/>
                </a:cubicBezTo>
                <a:cubicBezTo>
                  <a:pt x="252683" y="1141984"/>
                  <a:pt x="231275" y="1154841"/>
                  <a:pt x="218113" y="1174584"/>
                </a:cubicBezTo>
                <a:cubicBezTo>
                  <a:pt x="206928" y="1191362"/>
                  <a:pt x="198815" y="1210659"/>
                  <a:pt x="184557" y="1224918"/>
                </a:cubicBezTo>
                <a:lnTo>
                  <a:pt x="134224" y="1275252"/>
                </a:lnTo>
                <a:cubicBezTo>
                  <a:pt x="125835" y="1283641"/>
                  <a:pt x="116175" y="1290928"/>
                  <a:pt x="109057" y="1300419"/>
                </a:cubicBezTo>
                <a:cubicBezTo>
                  <a:pt x="100668" y="1311604"/>
                  <a:pt x="91908" y="1322521"/>
                  <a:pt x="83890" y="1333975"/>
                </a:cubicBezTo>
                <a:cubicBezTo>
                  <a:pt x="72326" y="1350495"/>
                  <a:pt x="62433" y="1368177"/>
                  <a:pt x="50334" y="1384309"/>
                </a:cubicBezTo>
                <a:lnTo>
                  <a:pt x="25167" y="1417865"/>
                </a:lnTo>
                <a:lnTo>
                  <a:pt x="8389" y="1468199"/>
                </a:lnTo>
                <a:lnTo>
                  <a:pt x="0" y="1493366"/>
                </a:lnTo>
                <a:cubicBezTo>
                  <a:pt x="2796" y="1532515"/>
                  <a:pt x="1568" y="1572161"/>
                  <a:pt x="8389" y="1610812"/>
                </a:cubicBezTo>
                <a:cubicBezTo>
                  <a:pt x="10141" y="1620741"/>
                  <a:pt x="20658" y="1626961"/>
                  <a:pt x="25167" y="1635979"/>
                </a:cubicBezTo>
                <a:cubicBezTo>
                  <a:pt x="29122" y="1643888"/>
                  <a:pt x="28651" y="1653788"/>
                  <a:pt x="33556" y="1661146"/>
                </a:cubicBezTo>
                <a:cubicBezTo>
                  <a:pt x="51937" y="1688718"/>
                  <a:pt x="60677" y="1683747"/>
                  <a:pt x="83890" y="1703091"/>
                </a:cubicBezTo>
                <a:cubicBezTo>
                  <a:pt x="93004" y="1710686"/>
                  <a:pt x="100668" y="1719869"/>
                  <a:pt x="109057" y="1728258"/>
                </a:cubicBezTo>
                <a:cubicBezTo>
                  <a:pt x="111853" y="1736647"/>
                  <a:pt x="110250" y="1748285"/>
                  <a:pt x="117446" y="1753425"/>
                </a:cubicBezTo>
                <a:cubicBezTo>
                  <a:pt x="131837" y="1763704"/>
                  <a:pt x="167779" y="1770203"/>
                  <a:pt x="167779" y="1770203"/>
                </a:cubicBezTo>
                <a:cubicBezTo>
                  <a:pt x="212520" y="1767407"/>
                  <a:pt x="257421" y="1766507"/>
                  <a:pt x="302003" y="1761814"/>
                </a:cubicBezTo>
                <a:cubicBezTo>
                  <a:pt x="310797" y="1760888"/>
                  <a:pt x="319042" y="1756908"/>
                  <a:pt x="327170" y="1753425"/>
                </a:cubicBezTo>
                <a:cubicBezTo>
                  <a:pt x="356972" y="1740653"/>
                  <a:pt x="360618" y="1736719"/>
                  <a:pt x="385893" y="1719869"/>
                </a:cubicBezTo>
                <a:cubicBezTo>
                  <a:pt x="416653" y="1673730"/>
                  <a:pt x="385893" y="1712878"/>
                  <a:pt x="427838" y="1677924"/>
                </a:cubicBezTo>
                <a:cubicBezTo>
                  <a:pt x="436952" y="1670329"/>
                  <a:pt x="443891" y="1660352"/>
                  <a:pt x="453005" y="1652757"/>
                </a:cubicBezTo>
                <a:cubicBezTo>
                  <a:pt x="460750" y="1646302"/>
                  <a:pt x="470427" y="1642434"/>
                  <a:pt x="478172" y="1635979"/>
                </a:cubicBezTo>
                <a:cubicBezTo>
                  <a:pt x="487286" y="1628384"/>
                  <a:pt x="494331" y="1618533"/>
                  <a:pt x="503339" y="1610812"/>
                </a:cubicBezTo>
                <a:cubicBezTo>
                  <a:pt x="513955" y="1601713"/>
                  <a:pt x="526503" y="1594998"/>
                  <a:pt x="536895" y="1585645"/>
                </a:cubicBezTo>
                <a:cubicBezTo>
                  <a:pt x="554532" y="1569772"/>
                  <a:pt x="574067" y="1555054"/>
                  <a:pt x="587229" y="1535311"/>
                </a:cubicBezTo>
                <a:cubicBezTo>
                  <a:pt x="592822" y="1526922"/>
                  <a:pt x="596878" y="1517273"/>
                  <a:pt x="604007" y="1510144"/>
                </a:cubicBezTo>
                <a:cubicBezTo>
                  <a:pt x="613894" y="1500257"/>
                  <a:pt x="627171" y="1494330"/>
                  <a:pt x="637563" y="1484977"/>
                </a:cubicBezTo>
                <a:cubicBezTo>
                  <a:pt x="655200" y="1469104"/>
                  <a:pt x="671119" y="1451421"/>
                  <a:pt x="687897" y="1434643"/>
                </a:cubicBezTo>
                <a:cubicBezTo>
                  <a:pt x="696286" y="1426254"/>
                  <a:pt x="706483" y="1419347"/>
                  <a:pt x="713064" y="1409476"/>
                </a:cubicBezTo>
                <a:cubicBezTo>
                  <a:pt x="718657" y="1401087"/>
                  <a:pt x="722713" y="1391438"/>
                  <a:pt x="729842" y="1384309"/>
                </a:cubicBezTo>
                <a:cubicBezTo>
                  <a:pt x="736971" y="1377180"/>
                  <a:pt x="746620" y="1373124"/>
                  <a:pt x="755009" y="1367531"/>
                </a:cubicBezTo>
                <a:cubicBezTo>
                  <a:pt x="785769" y="1321392"/>
                  <a:pt x="755009" y="1360540"/>
                  <a:pt x="796954" y="1325586"/>
                </a:cubicBezTo>
                <a:cubicBezTo>
                  <a:pt x="806068" y="1317991"/>
                  <a:pt x="813007" y="1308014"/>
                  <a:pt x="822121" y="1300419"/>
                </a:cubicBezTo>
                <a:cubicBezTo>
                  <a:pt x="829866" y="1293964"/>
                  <a:pt x="839134" y="1289571"/>
                  <a:pt x="847288" y="1283641"/>
                </a:cubicBezTo>
                <a:cubicBezTo>
                  <a:pt x="869903" y="1267194"/>
                  <a:pt x="891133" y="1248818"/>
                  <a:pt x="914400" y="1233307"/>
                </a:cubicBezTo>
                <a:cubicBezTo>
                  <a:pt x="979449" y="1189941"/>
                  <a:pt x="945604" y="1206128"/>
                  <a:pt x="1015068" y="1182973"/>
                </a:cubicBezTo>
                <a:lnTo>
                  <a:pt x="1040235" y="1174584"/>
                </a:lnTo>
                <a:cubicBezTo>
                  <a:pt x="1110143" y="1177380"/>
                  <a:pt x="1180173" y="1177988"/>
                  <a:pt x="1249959" y="1182973"/>
                </a:cubicBezTo>
                <a:cubicBezTo>
                  <a:pt x="1258779" y="1183603"/>
                  <a:pt x="1266547" y="1189217"/>
                  <a:pt x="1275126" y="1191362"/>
                </a:cubicBezTo>
                <a:cubicBezTo>
                  <a:pt x="1291071" y="1195348"/>
                  <a:pt x="1333403" y="1201681"/>
                  <a:pt x="1350627" y="1208140"/>
                </a:cubicBezTo>
                <a:cubicBezTo>
                  <a:pt x="1362336" y="1212531"/>
                  <a:pt x="1372998" y="1219325"/>
                  <a:pt x="1384183" y="1224918"/>
                </a:cubicBezTo>
                <a:cubicBezTo>
                  <a:pt x="1466432" y="1334584"/>
                  <a:pt x="1360916" y="1201651"/>
                  <a:pt x="1434517" y="1275252"/>
                </a:cubicBezTo>
                <a:cubicBezTo>
                  <a:pt x="1441646" y="1282381"/>
                  <a:pt x="1444840" y="1292674"/>
                  <a:pt x="1451295" y="1300419"/>
                </a:cubicBezTo>
                <a:cubicBezTo>
                  <a:pt x="1458890" y="1309533"/>
                  <a:pt x="1468867" y="1316472"/>
                  <a:pt x="1476462" y="1325586"/>
                </a:cubicBezTo>
                <a:cubicBezTo>
                  <a:pt x="1482917" y="1333331"/>
                  <a:pt x="1486111" y="1343624"/>
                  <a:pt x="1493240" y="1350753"/>
                </a:cubicBezTo>
                <a:cubicBezTo>
                  <a:pt x="1503127" y="1360640"/>
                  <a:pt x="1515611" y="1367531"/>
                  <a:pt x="1526796" y="1375920"/>
                </a:cubicBezTo>
                <a:cubicBezTo>
                  <a:pt x="1532389" y="1387105"/>
                  <a:pt x="1537369" y="1398618"/>
                  <a:pt x="1543574" y="1409476"/>
                </a:cubicBezTo>
                <a:cubicBezTo>
                  <a:pt x="1553387" y="1426650"/>
                  <a:pt x="1574716" y="1453795"/>
                  <a:pt x="1585519" y="1468199"/>
                </a:cubicBezTo>
                <a:cubicBezTo>
                  <a:pt x="1588315" y="1476588"/>
                  <a:pt x="1589003" y="1486008"/>
                  <a:pt x="1593908" y="1493366"/>
                </a:cubicBezTo>
                <a:cubicBezTo>
                  <a:pt x="1631014" y="1549025"/>
                  <a:pt x="1608406" y="1488807"/>
                  <a:pt x="1635853" y="1543700"/>
                </a:cubicBezTo>
                <a:cubicBezTo>
                  <a:pt x="1654109" y="1580212"/>
                  <a:pt x="1631926" y="1561691"/>
                  <a:pt x="1661020" y="1602423"/>
                </a:cubicBezTo>
                <a:cubicBezTo>
                  <a:pt x="1667916" y="1612077"/>
                  <a:pt x="1677798" y="1619201"/>
                  <a:pt x="1686187" y="1627590"/>
                </a:cubicBezTo>
                <a:cubicBezTo>
                  <a:pt x="1688983" y="1635979"/>
                  <a:pt x="1690282" y="1645027"/>
                  <a:pt x="1694576" y="1652757"/>
                </a:cubicBezTo>
                <a:cubicBezTo>
                  <a:pt x="1704369" y="1670384"/>
                  <a:pt x="1728132" y="1703091"/>
                  <a:pt x="1728132" y="1703091"/>
                </a:cubicBezTo>
                <a:lnTo>
                  <a:pt x="1719743" y="1736647"/>
                </a:lnTo>
              </a:path>
            </a:pathLst>
          </a:cu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E95FBB2F-F15E-418A-82FC-14F56315D575}"/>
              </a:ext>
            </a:extLst>
          </p:cNvPr>
          <p:cNvCxnSpPr/>
          <p:nvPr/>
        </p:nvCxnSpPr>
        <p:spPr>
          <a:xfrm flipV="1">
            <a:off x="202593" y="3904721"/>
            <a:ext cx="0" cy="244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B5A09283-1395-4445-ABBA-4869A4BF5F3A}"/>
              </a:ext>
            </a:extLst>
          </p:cNvPr>
          <p:cNvCxnSpPr>
            <a:cxnSpLocks/>
          </p:cNvCxnSpPr>
          <p:nvPr/>
        </p:nvCxnSpPr>
        <p:spPr>
          <a:xfrm flipV="1">
            <a:off x="-669862" y="5715911"/>
            <a:ext cx="24495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C526C7B1-47E9-4DD4-8209-E13FC72AFC5D}"/>
              </a:ext>
            </a:extLst>
          </p:cNvPr>
          <p:cNvSpPr/>
          <p:nvPr/>
        </p:nvSpPr>
        <p:spPr>
          <a:xfrm>
            <a:off x="1133771" y="4502748"/>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2F0450ED-054A-4053-9D6C-B5C1126878A6}"/>
              </a:ext>
            </a:extLst>
          </p:cNvPr>
          <p:cNvSpPr/>
          <p:nvPr/>
        </p:nvSpPr>
        <p:spPr>
          <a:xfrm>
            <a:off x="435231" y="5418838"/>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5BCBFEEC-D0DD-4851-8470-D2EC44A3376B}"/>
              </a:ext>
            </a:extLst>
          </p:cNvPr>
          <p:cNvSpPr/>
          <p:nvPr/>
        </p:nvSpPr>
        <p:spPr>
          <a:xfrm>
            <a:off x="242552" y="4627568"/>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47A840F9-BE0F-4F2F-B65D-AB21D7C52323}"/>
              </a:ext>
            </a:extLst>
          </p:cNvPr>
          <p:cNvSpPr/>
          <p:nvPr/>
        </p:nvSpPr>
        <p:spPr>
          <a:xfrm>
            <a:off x="1118947" y="5356923"/>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5B944F83-9D5A-40F0-B6BF-63BF5379A046}"/>
              </a:ext>
            </a:extLst>
          </p:cNvPr>
          <p:cNvCxnSpPr/>
          <p:nvPr/>
        </p:nvCxnSpPr>
        <p:spPr>
          <a:xfrm>
            <a:off x="0" y="3984771"/>
            <a:ext cx="2030135" cy="2030135"/>
          </a:xfrm>
          <a:prstGeom prst="line">
            <a:avLst/>
          </a:prstGeom>
        </p:spPr>
        <p:style>
          <a:lnRef idx="1">
            <a:schemeClr val="dk1"/>
          </a:lnRef>
          <a:fillRef idx="0">
            <a:schemeClr val="dk1"/>
          </a:fillRef>
          <a:effectRef idx="0">
            <a:schemeClr val="dk1"/>
          </a:effectRef>
          <a:fontRef idx="minor">
            <a:schemeClr val="tx1"/>
          </a:fontRef>
        </p:style>
      </p:cxnSp>
      <p:sp>
        <p:nvSpPr>
          <p:cNvPr id="69" name="타원 68">
            <a:extLst>
              <a:ext uri="{FF2B5EF4-FFF2-40B4-BE49-F238E27FC236}">
                <a16:creationId xmlns:a16="http://schemas.microsoft.com/office/drawing/2014/main" id="{637FC662-2697-4E07-A88E-E127D3FDDDA9}"/>
              </a:ext>
            </a:extLst>
          </p:cNvPr>
          <p:cNvSpPr/>
          <p:nvPr/>
        </p:nvSpPr>
        <p:spPr>
          <a:xfrm>
            <a:off x="1597044" y="4718878"/>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8A6FFF8D-3A71-48D3-A500-7D9E75903E53}"/>
              </a:ext>
            </a:extLst>
          </p:cNvPr>
          <p:cNvCxnSpPr>
            <a:cxnSpLocks/>
          </p:cNvCxnSpPr>
          <p:nvPr/>
        </p:nvCxnSpPr>
        <p:spPr>
          <a:xfrm flipV="1">
            <a:off x="633083" y="4910568"/>
            <a:ext cx="928583" cy="5218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7C5A44C-539D-4545-A910-2019FD7A44FE}"/>
              </a:ext>
            </a:extLst>
          </p:cNvPr>
          <p:cNvSpPr txBox="1"/>
          <p:nvPr/>
        </p:nvSpPr>
        <p:spPr>
          <a:xfrm>
            <a:off x="-984013" y="5774755"/>
            <a:ext cx="3068469"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data</a:t>
            </a:r>
            <a:r>
              <a:rPr lang="ko-KR" altLang="en-US" sz="2400">
                <a:solidFill>
                  <a:schemeClr val="tx1"/>
                </a:solidFill>
                <a:latin typeface="고도 M" panose="02000503000000020004" pitchFamily="2" charset="-127"/>
                <a:ea typeface="고도 M" panose="02000503000000020004" pitchFamily="2" charset="-127"/>
              </a:rPr>
              <a:t>의 왜곡이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은닉층 활성화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함수의 사용 이유이다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57750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419805"/>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71128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681526"/>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34183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341831"/>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221032"/>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496508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4965082"/>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396349"/>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42051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420511"/>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165516"/>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165516"/>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396349"/>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396349"/>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464747"/>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074786"/>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182397"/>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182397"/>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183262"/>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183262"/>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138518"/>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234489"/>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234489"/>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258980"/>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258980"/>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396349"/>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399345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396349"/>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161784"/>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161784"/>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711193"/>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34183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341831"/>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714995"/>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499855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4998551"/>
                <a:ext cx="386575" cy="400110"/>
              </a:xfrm>
              <a:prstGeom prst="rect">
                <a:avLst/>
              </a:prstGeom>
              <a:blipFill>
                <a:blip r:embed="rId13"/>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4102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410247"/>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38837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38837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40756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407567"/>
                <a:ext cx="386575" cy="400110"/>
              </a:xfrm>
              <a:prstGeom prst="rect">
                <a:avLst/>
              </a:prstGeom>
              <a:blipFill>
                <a:blip r:embed="rId16"/>
                <a:stretch>
                  <a:fillRect r="-1093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69709" y="1788066"/>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69709" y="1788066"/>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108693"/>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108693"/>
                <a:ext cx="1846979"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788487"/>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2946134"/>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2946134"/>
                <a:ext cx="1242776" cy="635559"/>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170250"/>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63562" y="55778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58362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65267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683096"/>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728523"/>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551307"/>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474896"/>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5970368"/>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597036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032031"/>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5952436"/>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312880"/>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312880"/>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312880"/>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312880"/>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241487"/>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9" name="TextBox 78">
            <a:extLst>
              <a:ext uri="{FF2B5EF4-FFF2-40B4-BE49-F238E27FC236}">
                <a16:creationId xmlns:a16="http://schemas.microsoft.com/office/drawing/2014/main" id="{FAA0C981-4604-4F62-9F86-4BA41830C30C}"/>
              </a:ext>
            </a:extLst>
          </p:cNvPr>
          <p:cNvSpPr txBox="1"/>
          <p:nvPr/>
        </p:nvSpPr>
        <p:spPr>
          <a:xfrm>
            <a:off x="7165755" y="471171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7088262" y="5404677"/>
            <a:ext cx="55335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Err</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88371"/>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88371"/>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804855" y="895713"/>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804855" y="895713"/>
                <a:ext cx="1414170" cy="400110"/>
              </a:xfrm>
              <a:prstGeom prst="rect">
                <a:avLst/>
              </a:prstGeom>
              <a:blipFill>
                <a:blip r:embed="rId24"/>
                <a:stretch>
                  <a:fillRect l="-431" t="-9091" r="-387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336318"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7860776" y="2568095"/>
            <a:ext cx="188384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err_to_hidden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p:nvGrpSpPr>
          <p:cNvPr id="4" name="그룹 3">
            <a:extLst>
              <a:ext uri="{FF2B5EF4-FFF2-40B4-BE49-F238E27FC236}">
                <a16:creationId xmlns:a16="http://schemas.microsoft.com/office/drawing/2014/main" id="{6839F36E-E185-4911-B0E9-39D5B46598E4}"/>
              </a:ext>
            </a:extLst>
          </p:cNvPr>
          <p:cNvGrpSpPr/>
          <p:nvPr/>
        </p:nvGrpSpPr>
        <p:grpSpPr>
          <a:xfrm>
            <a:off x="195758" y="3104794"/>
            <a:ext cx="9851154" cy="2894685"/>
            <a:chOff x="195758" y="3104794"/>
            <a:chExt cx="9851154" cy="2894685"/>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26"/>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27"/>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28"/>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29"/>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3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31"/>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639176" y="4392194"/>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639176" y="4392194"/>
                  <a:ext cx="968937" cy="307777"/>
                </a:xfrm>
                <a:prstGeom prst="rect">
                  <a:avLst/>
                </a:prstGeom>
                <a:blipFill>
                  <a:blip r:embed="rId32"/>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33"/>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34"/>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35"/>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36"/>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37"/>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38"/>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39"/>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40"/>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4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4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43"/>
                  <a:stretch>
                    <a:fillRect/>
                  </a:stretch>
                </a:blipFill>
              </p:spPr>
              <p:txBody>
                <a:bodyPr/>
                <a:lstStyle/>
                <a:p>
                  <a:r>
                    <a:rPr lang="ko-KR" altLang="en-US">
                      <a:noFill/>
                    </a:rPr>
                    <a:t> </a:t>
                  </a:r>
                </a:p>
              </p:txBody>
            </p:sp>
          </mc:Fallback>
        </mc:AlternateContent>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98546"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E6695DDB-A490-4510-BFDB-C057E390B941}"/>
                </a:ext>
              </a:extLst>
            </p:cNvPr>
            <p:cNvSpPr txBox="1"/>
            <p:nvPr/>
          </p:nvSpPr>
          <p:spPr>
            <a:xfrm>
              <a:off x="4538419" y="3212006"/>
              <a:ext cx="75052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(k, 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0" name="TextBox 79">
              <a:extLst>
                <a:ext uri="{FF2B5EF4-FFF2-40B4-BE49-F238E27FC236}">
                  <a16:creationId xmlns:a16="http://schemas.microsoft.com/office/drawing/2014/main" id="{167C97CD-08C4-4DE0-84CC-0FC5CA3421E5}"/>
                </a:ext>
              </a:extLst>
            </p:cNvPr>
            <p:cNvSpPr txBox="1"/>
            <p:nvPr/>
          </p:nvSpPr>
          <p:spPr>
            <a:xfrm>
              <a:off x="2441825" y="4139931"/>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2675F810-4C03-46CC-B598-02E68CFD181A}"/>
                </a:ext>
              </a:extLst>
            </p:cNvPr>
            <p:cNvSpPr txBox="1"/>
            <p:nvPr/>
          </p:nvSpPr>
          <p:spPr>
            <a:xfrm>
              <a:off x="5770934" y="4134856"/>
              <a:ext cx="81304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3" name="TextBox 82">
              <a:extLst>
                <a:ext uri="{FF2B5EF4-FFF2-40B4-BE49-F238E27FC236}">
                  <a16:creationId xmlns:a16="http://schemas.microsoft.com/office/drawing/2014/main" id="{F68DE033-F705-4C21-92D6-EE832A261B5C}"/>
                </a:ext>
              </a:extLst>
            </p:cNvPr>
            <p:cNvSpPr txBox="1"/>
            <p:nvPr/>
          </p:nvSpPr>
          <p:spPr>
            <a:xfrm>
              <a:off x="7364571" y="4791902"/>
              <a:ext cx="81304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p:spTree>
    <p:extLst>
      <p:ext uri="{BB962C8B-B14F-4D97-AF65-F5344CB8AC3E}">
        <p14:creationId xmlns:p14="http://schemas.microsoft.com/office/powerpoint/2010/main" val="36208874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6" name="TextBox 95">
            <a:extLst>
              <a:ext uri="{FF2B5EF4-FFF2-40B4-BE49-F238E27FC236}">
                <a16:creationId xmlns:a16="http://schemas.microsoft.com/office/drawing/2014/main" id="{7F80A551-5EFA-416B-937F-88DBA75A62E6}"/>
              </a:ext>
            </a:extLst>
          </p:cNvPr>
          <p:cNvSpPr txBox="1"/>
          <p:nvPr/>
        </p:nvSpPr>
        <p:spPr>
          <a:xfrm>
            <a:off x="2541934" y="4101856"/>
            <a:ext cx="76335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7" name="TextBox 96">
            <a:extLst>
              <a:ext uri="{FF2B5EF4-FFF2-40B4-BE49-F238E27FC236}">
                <a16:creationId xmlns:a16="http://schemas.microsoft.com/office/drawing/2014/main" id="{B3A3C159-54ED-411E-B92D-93B9405D5BDB}"/>
              </a:ext>
            </a:extLst>
          </p:cNvPr>
          <p:cNvSpPr txBox="1"/>
          <p:nvPr/>
        </p:nvSpPr>
        <p:spPr>
          <a:xfrm>
            <a:off x="2441845" y="3632081"/>
            <a:ext cx="99899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(364,2)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타원 6">
            <a:extLst>
              <a:ext uri="{FF2B5EF4-FFF2-40B4-BE49-F238E27FC236}">
                <a16:creationId xmlns:a16="http://schemas.microsoft.com/office/drawing/2014/main" id="{E94EAD17-A972-46A1-8AC3-7EBE483FCC98}"/>
              </a:ext>
            </a:extLst>
          </p:cNvPr>
          <p:cNvSpPr/>
          <p:nvPr/>
        </p:nvSpPr>
        <p:spPr>
          <a:xfrm>
            <a:off x="4312120" y="53551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656983" y="53551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911777" y="53551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2042264" y="578186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388353" y="507334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380375" y="604358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988577" y="47038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988577" y="4703886"/>
                <a:ext cx="386575" cy="400110"/>
              </a:xfrm>
              <a:prstGeom prst="rect">
                <a:avLst/>
              </a:prstGeom>
              <a:blipFill>
                <a:blip r:embed="rId3"/>
                <a:stretch>
                  <a:fillRect r="-20313" b="-3077"/>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655689" y="558308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2042264" y="632713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2042264" y="6327137"/>
                <a:ext cx="386575" cy="400110"/>
              </a:xfrm>
              <a:prstGeom prst="rect">
                <a:avLst/>
              </a:prstGeom>
              <a:blipFill>
                <a:blip r:embed="rId4"/>
                <a:stretch>
                  <a:fillRect r="-3175" b="-1515"/>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463585" y="575840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708675" y="578256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708675" y="5782566"/>
                <a:ext cx="386575" cy="400110"/>
              </a:xfrm>
              <a:prstGeom prst="rect">
                <a:avLst/>
              </a:prstGeom>
              <a:blipFill>
                <a:blip r:embed="rId5"/>
                <a:stretch>
                  <a:fillRect r="-1563" b="-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305095" y="554445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305095" y="5544452"/>
                <a:ext cx="874108" cy="51603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595233" y="559654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595233" y="5596544"/>
                <a:ext cx="968937" cy="307777"/>
              </a:xfrm>
              <a:prstGeom prst="rect">
                <a:avLst/>
              </a:prstGeom>
              <a:blipFill>
                <a:blip r:embed="rId7"/>
                <a:stretch>
                  <a:fillRect t="-588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726801" y="5621035"/>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726801" y="5621035"/>
                <a:ext cx="1227269" cy="307777"/>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5118722" y="575840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718380" y="575840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642612" y="507324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5198232" y="47038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5198232" y="4703886"/>
                <a:ext cx="386575" cy="400110"/>
              </a:xfrm>
              <a:prstGeom prst="rect">
                <a:avLst/>
              </a:prstGeom>
              <a:blipFill>
                <a:blip r:embed="rId9"/>
                <a:stretch>
                  <a:fillRect r="-23810" b="-4615"/>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714410" y="607705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376299" y="636060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376299" y="6360606"/>
                <a:ext cx="386575" cy="400110"/>
              </a:xfrm>
              <a:prstGeom prst="rect">
                <a:avLst/>
              </a:prstGeom>
              <a:blipFill>
                <a:blip r:embed="rId10"/>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5237737" y="577230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5237737" y="5772302"/>
                <a:ext cx="386575" cy="400110"/>
              </a:xfrm>
              <a:prstGeom prst="rect">
                <a:avLst/>
              </a:prstGeom>
              <a:blipFill>
                <a:blip r:embed="rId11"/>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981283" y="575043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981283" y="5750432"/>
                <a:ext cx="386575" cy="400110"/>
              </a:xfrm>
              <a:prstGeom prst="rect">
                <a:avLst/>
              </a:prstGeom>
              <a:blipFill>
                <a:blip r:embed="rId12"/>
                <a:stretch>
                  <a:fillRect r="-4688" b="-30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1405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1569660"/>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024687" y="5092440"/>
                <a:ext cx="293977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smtClean="0">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024687" y="5092440"/>
                <a:ext cx="293977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3267020" y="557963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390775" y="5180371"/>
            <a:ext cx="138611" cy="8081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609284" y="6175981"/>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2253895" y="5833819"/>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C232B574-8A80-4378-9468-F96AA75391EF}"/>
              </a:ext>
            </a:extLst>
          </p:cNvPr>
          <p:cNvSpPr/>
          <p:nvPr/>
        </p:nvSpPr>
        <p:spPr>
          <a:xfrm>
            <a:off x="3996966" y="385516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9D8357FC-FEBD-42CD-B067-8CF2B36BF67C}"/>
              </a:ext>
            </a:extLst>
          </p:cNvPr>
          <p:cNvSpPr/>
          <p:nvPr/>
        </p:nvSpPr>
        <p:spPr>
          <a:xfrm>
            <a:off x="2983209" y="385516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1B387959-4BB4-4A92-970D-37CACDAE2394}"/>
              </a:ext>
            </a:extLst>
          </p:cNvPr>
          <p:cNvSpPr/>
          <p:nvPr/>
        </p:nvSpPr>
        <p:spPr>
          <a:xfrm>
            <a:off x="4976742" y="385516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186592F6-C417-4435-BA7C-81F8C1469D67}"/>
              </a:ext>
            </a:extLst>
          </p:cNvPr>
          <p:cNvCxnSpPr>
            <a:cxnSpLocks/>
            <a:stCxn id="24" idx="3"/>
          </p:cNvCxnSpPr>
          <p:nvPr/>
        </p:nvCxnSpPr>
        <p:spPr>
          <a:xfrm>
            <a:off x="2606699" y="4093274"/>
            <a:ext cx="374358" cy="2328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25C32EE-A631-4B2A-BCD7-C2630822D7E3}"/>
              </a:ext>
            </a:extLst>
          </p:cNvPr>
          <p:cNvCxnSpPr>
            <a:cxnSpLocks/>
            <a:endCxn id="18" idx="1"/>
          </p:cNvCxnSpPr>
          <p:nvPr/>
        </p:nvCxnSpPr>
        <p:spPr>
          <a:xfrm>
            <a:off x="2818676" y="3682585"/>
            <a:ext cx="236883" cy="24492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D67FB0E4-F888-45C6-9E91-5208905705C9}"/>
              </a:ext>
            </a:extLst>
          </p:cNvPr>
          <p:cNvCxnSpPr>
            <a:cxnSpLocks/>
            <a:endCxn id="18" idx="3"/>
          </p:cNvCxnSpPr>
          <p:nvPr/>
        </p:nvCxnSpPr>
        <p:spPr>
          <a:xfrm flipV="1">
            <a:off x="2813789" y="4276850"/>
            <a:ext cx="241770" cy="2616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92F0896-E190-4C37-8531-C69781CC04DD}"/>
                  </a:ext>
                </a:extLst>
              </p:cNvPr>
              <p:cNvSpPr txBox="1"/>
              <p:nvPr/>
            </p:nvSpPr>
            <p:spPr>
              <a:xfrm>
                <a:off x="2573816" y="3456297"/>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W</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B92F0896-E190-4C37-8531-C69781CC04DD}"/>
                  </a:ext>
                </a:extLst>
              </p:cNvPr>
              <p:cNvSpPr txBox="1">
                <a:spLocks noRot="1" noChangeAspect="1" noMove="1" noResize="1" noEditPoints="1" noAdjustHandles="1" noChangeArrowheads="1" noChangeShapeType="1" noTextEdit="1"/>
              </p:cNvSpPr>
              <p:nvPr/>
            </p:nvSpPr>
            <p:spPr>
              <a:xfrm>
                <a:off x="2573816" y="3456297"/>
                <a:ext cx="236774" cy="196947"/>
              </a:xfrm>
              <a:prstGeom prst="rect">
                <a:avLst/>
              </a:prstGeom>
              <a:blipFill>
                <a:blip r:embed="rId4"/>
                <a:stretch>
                  <a:fillRect r="-25641" b="-25000"/>
                </a:stretch>
              </a:blipFill>
            </p:spPr>
            <p:txBody>
              <a:bodyPr/>
              <a:lstStyle/>
              <a:p>
                <a:r>
                  <a:rPr lang="ko-KR" altLang="en-US">
                    <a:noFill/>
                  </a:rPr>
                  <a:t> </a:t>
                </a:r>
              </a:p>
            </p:txBody>
          </p:sp>
        </mc:Fallback>
      </mc:AlternateContent>
      <p:sp>
        <p:nvSpPr>
          <p:cNvPr id="24" name="TextBox 23">
            <a:extLst>
              <a:ext uri="{FF2B5EF4-FFF2-40B4-BE49-F238E27FC236}">
                <a16:creationId xmlns:a16="http://schemas.microsoft.com/office/drawing/2014/main" id="{54DF13E6-56E9-4737-A926-0C1463F36DFB}"/>
              </a:ext>
            </a:extLst>
          </p:cNvPr>
          <p:cNvSpPr txBox="1"/>
          <p:nvPr/>
        </p:nvSpPr>
        <p:spPr>
          <a:xfrm>
            <a:off x="2369925" y="3994800"/>
            <a:ext cx="236774" cy="196947"/>
          </a:xfrm>
          <a:prstGeom prst="rect">
            <a:avLst/>
          </a:prstGeom>
          <a:noFill/>
        </p:spPr>
        <p:txBody>
          <a:bodyPr wrap="square" rtlCol="0">
            <a:spAutoFit/>
          </a:bodyPr>
          <a:lstStyle/>
          <a:p>
            <a:pPr algn="l"/>
            <a:r>
              <a:rPr lang="en-US" altLang="ko-KR" sz="1100">
                <a:solidFill>
                  <a:schemeClr val="tx1"/>
                </a:solidFill>
                <a:latin typeface="Cambria Math" panose="02040503050406030204" pitchFamily="18" charset="0"/>
              </a:rPr>
              <a:t>X</a:t>
            </a:r>
            <a:endParaRPr lang="ko-KR" altLang="en-US" sz="11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40CAD30-F0F7-47D5-B513-D8D29EA79229}"/>
                  </a:ext>
                </a:extLst>
              </p:cNvPr>
              <p:cNvSpPr txBox="1"/>
              <p:nvPr/>
            </p:nvSpPr>
            <p:spPr>
              <a:xfrm>
                <a:off x="2606699" y="4450525"/>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b</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940CAD30-F0F7-47D5-B513-D8D29EA79229}"/>
                  </a:ext>
                </a:extLst>
              </p:cNvPr>
              <p:cNvSpPr txBox="1">
                <a:spLocks noRot="1" noChangeAspect="1" noMove="1" noResize="1" noEditPoints="1" noAdjustHandles="1" noChangeArrowheads="1" noChangeShapeType="1" noTextEdit="1"/>
              </p:cNvSpPr>
              <p:nvPr/>
            </p:nvSpPr>
            <p:spPr>
              <a:xfrm>
                <a:off x="2606699" y="4450525"/>
                <a:ext cx="236774" cy="196947"/>
              </a:xfrm>
              <a:prstGeom prst="rect">
                <a:avLst/>
              </a:prstGeom>
              <a:blipFill>
                <a:blip r:embed="rId5"/>
                <a:stretch>
                  <a:fillRect r="-13158" b="-28125"/>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38CF150-951D-48A6-B8B2-72BBB1777405}"/>
              </a:ext>
            </a:extLst>
          </p:cNvPr>
          <p:cNvCxnSpPr>
            <a:cxnSpLocks/>
            <a:stCxn id="18" idx="6"/>
            <a:endCxn id="17" idx="2"/>
          </p:cNvCxnSpPr>
          <p:nvPr/>
        </p:nvCxnSpPr>
        <p:spPr>
          <a:xfrm>
            <a:off x="3477246" y="4102181"/>
            <a:ext cx="5197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26F84B-4BD1-41A3-957A-C2A69A45CA56}"/>
                  </a:ext>
                </a:extLst>
              </p:cNvPr>
              <p:cNvSpPr txBox="1"/>
              <p:nvPr/>
            </p:nvSpPr>
            <p:spPr>
              <a:xfrm>
                <a:off x="3627361" y="4116978"/>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Z</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0126F84B-4BD1-41A3-957A-C2A69A45CA56}"/>
                  </a:ext>
                </a:extLst>
              </p:cNvPr>
              <p:cNvSpPr txBox="1">
                <a:spLocks noRot="1" noChangeAspect="1" noMove="1" noResize="1" noEditPoints="1" noAdjustHandles="1" noChangeArrowheads="1" noChangeShapeType="1" noTextEdit="1"/>
              </p:cNvSpPr>
              <p:nvPr/>
            </p:nvSpPr>
            <p:spPr>
              <a:xfrm>
                <a:off x="3627361" y="4116978"/>
                <a:ext cx="236774" cy="196947"/>
              </a:xfrm>
              <a:prstGeom prst="rect">
                <a:avLst/>
              </a:prstGeom>
              <a:blipFill>
                <a:blip r:embed="rId6"/>
                <a:stretch>
                  <a:fillRect r="-7692" b="-2424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563FD481-EC3B-4ED8-8423-DA6F4FCF0242}"/>
              </a:ext>
            </a:extLst>
          </p:cNvPr>
          <p:cNvCxnSpPr>
            <a:cxnSpLocks/>
            <a:stCxn id="40" idx="6"/>
          </p:cNvCxnSpPr>
          <p:nvPr/>
        </p:nvCxnSpPr>
        <p:spPr>
          <a:xfrm flipV="1">
            <a:off x="6450556" y="4102181"/>
            <a:ext cx="504246" cy="24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연결선: 꺾임 31">
            <a:extLst>
              <a:ext uri="{FF2B5EF4-FFF2-40B4-BE49-F238E27FC236}">
                <a16:creationId xmlns:a16="http://schemas.microsoft.com/office/drawing/2014/main" id="{F67CD37B-F8DC-43BE-8D62-DF5143DB5323}"/>
              </a:ext>
            </a:extLst>
          </p:cNvPr>
          <p:cNvCxnSpPr>
            <a:cxnSpLocks/>
          </p:cNvCxnSpPr>
          <p:nvPr/>
        </p:nvCxnSpPr>
        <p:spPr>
          <a:xfrm rot="16200000" flipV="1">
            <a:off x="6209683" y="3531583"/>
            <a:ext cx="398969" cy="50415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267820B-8C3F-49DB-A9D8-BBD9F106F0DD}"/>
              </a:ext>
            </a:extLst>
          </p:cNvPr>
          <p:cNvSpPr txBox="1"/>
          <p:nvPr/>
        </p:nvSpPr>
        <p:spPr>
          <a:xfrm>
            <a:off x="6098367" y="3292734"/>
            <a:ext cx="649493" cy="196947"/>
          </a:xfrm>
          <a:prstGeom prst="rect">
            <a:avLst/>
          </a:prstGeom>
          <a:noFill/>
        </p:spPr>
        <p:txBody>
          <a:bodyPr wrap="non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803132C4-F05F-4414-BC31-1BE179EA25EE}"/>
                  </a:ext>
                </a:extLst>
              </p:cNvPr>
              <p:cNvSpPr/>
              <p:nvPr/>
            </p:nvSpPr>
            <p:spPr>
              <a:xfrm>
                <a:off x="3992663" y="3971136"/>
                <a:ext cx="535384" cy="2671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900" b="1" i="1">
                              <a:solidFill>
                                <a:srgbClr val="000000"/>
                              </a:solidFill>
                              <a:latin typeface="Cambria Math" panose="02040503050406030204" pitchFamily="18" charset="0"/>
                              <a:ea typeface="Cambria Math" panose="02040503050406030204" pitchFamily="18" charset="0"/>
                            </a:rPr>
                          </m:ctrlPr>
                        </m:fPr>
                        <m:num>
                          <m:r>
                            <a:rPr lang="en-US" altLang="ko-KR" sz="900" b="1" i="1">
                              <a:solidFill>
                                <a:schemeClr val="tx1"/>
                              </a:solidFill>
                              <a:latin typeface="Cambria Math" panose="02040503050406030204" pitchFamily="18" charset="0"/>
                              <a:ea typeface="Cambria Math" panose="02040503050406030204" pitchFamily="18" charset="0"/>
                            </a:rPr>
                            <m:t>𝟏</m:t>
                          </m:r>
                        </m:num>
                        <m:den>
                          <m:r>
                            <a:rPr lang="en-US" altLang="ko-KR" sz="900" b="1" i="1">
                              <a:solidFill>
                                <a:srgbClr val="000000"/>
                              </a:solidFill>
                              <a:latin typeface="Cambria Math" panose="02040503050406030204" pitchFamily="18" charset="0"/>
                              <a:ea typeface="Cambria Math" panose="02040503050406030204" pitchFamily="18" charset="0"/>
                            </a:rPr>
                            <m:t>𝟏</m:t>
                          </m:r>
                          <m:sSup>
                            <m:sSupPr>
                              <m:ctrlPr>
                                <a:rPr lang="en-US" altLang="ko-KR" sz="900" b="1" i="1">
                                  <a:solidFill>
                                    <a:schemeClr val="tx1"/>
                                  </a:solidFill>
                                  <a:latin typeface="Cambria Math" panose="02040503050406030204" pitchFamily="18" charset="0"/>
                                  <a:ea typeface="Cambria Math" panose="02040503050406030204" pitchFamily="18" charset="0"/>
                                </a:rPr>
                              </m:ctrlPr>
                            </m:sSupPr>
                            <m:e>
                              <m:r>
                                <a:rPr lang="en-US" altLang="ko-KR" sz="900" b="1" i="1">
                                  <a:solidFill>
                                    <a:schemeClr val="tx1"/>
                                  </a:solidFill>
                                  <a:latin typeface="Cambria Math" panose="02040503050406030204" pitchFamily="18" charset="0"/>
                                  <a:ea typeface="Cambria Math" panose="02040503050406030204" pitchFamily="18" charset="0"/>
                                </a:rPr>
                                <m:t>+</m:t>
                              </m:r>
                              <m:r>
                                <a:rPr lang="en-US" altLang="ko-KR" sz="900" b="1" i="1">
                                  <a:solidFill>
                                    <a:schemeClr val="tx1"/>
                                  </a:solidFill>
                                  <a:latin typeface="Cambria Math" panose="02040503050406030204" pitchFamily="18" charset="0"/>
                                  <a:ea typeface="Cambria Math" panose="02040503050406030204" pitchFamily="18" charset="0"/>
                                </a:rPr>
                                <m:t>𝒆</m:t>
                              </m:r>
                            </m:e>
                            <m:sup>
                              <m:r>
                                <a:rPr lang="en-US" altLang="ko-KR" sz="900" b="1" i="1">
                                  <a:solidFill>
                                    <a:schemeClr val="tx1"/>
                                  </a:solidFill>
                                  <a:latin typeface="Cambria Math" panose="02040503050406030204" pitchFamily="18" charset="0"/>
                                  <a:ea typeface="Cambria Math" panose="02040503050406030204" pitchFamily="18" charset="0"/>
                                </a:rPr>
                                <m:t>−</m:t>
                              </m:r>
                              <m:sSub>
                                <m:sSubPr>
                                  <m:ctrlPr>
                                    <a:rPr lang="en-US" altLang="ko-KR" sz="9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900" b="1" i="1">
                                      <a:solidFill>
                                        <a:schemeClr val="tx1"/>
                                      </a:solidFill>
                                      <a:latin typeface="Cambria Math" panose="02040503050406030204" pitchFamily="18" charset="0"/>
                                      <a:ea typeface="Cambria Math" panose="02040503050406030204" pitchFamily="18" charset="0"/>
                                    </a:rPr>
                                    <m:t>Z</m:t>
                                  </m:r>
                                </m:e>
                                <m:sub>
                                  <m:r>
                                    <a:rPr lang="en-US" altLang="ko-KR" sz="9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900" b="1"/>
              </a:p>
            </p:txBody>
          </p:sp>
        </mc:Choice>
        <mc:Fallback xmlns="">
          <p:sp>
            <p:nvSpPr>
              <p:cNvPr id="34" name="직사각형 33">
                <a:extLst>
                  <a:ext uri="{FF2B5EF4-FFF2-40B4-BE49-F238E27FC236}">
                    <a16:creationId xmlns:a16="http://schemas.microsoft.com/office/drawing/2014/main" id="{803132C4-F05F-4414-BC31-1BE179EA25EE}"/>
                  </a:ext>
                </a:extLst>
              </p:cNvPr>
              <p:cNvSpPr>
                <a:spLocks noRot="1" noChangeAspect="1" noMove="1" noResize="1" noEditPoints="1" noAdjustHandles="1" noChangeArrowheads="1" noChangeShapeType="1" noTextEdit="1"/>
              </p:cNvSpPr>
              <p:nvPr/>
            </p:nvSpPr>
            <p:spPr>
              <a:xfrm>
                <a:off x="3992663" y="3971136"/>
                <a:ext cx="535384" cy="267135"/>
              </a:xfrm>
              <a:prstGeom prst="rect">
                <a:avLst/>
              </a:prstGeom>
              <a:blipFill>
                <a:blip r:embed="rId7"/>
                <a:stretch>
                  <a:fillRect b="-31818"/>
                </a:stretch>
              </a:blipFill>
            </p:spPr>
            <p:txBody>
              <a:bodyPr/>
              <a:lstStyle/>
              <a:p>
                <a:r>
                  <a:rPr lang="ko-KR" altLang="en-US">
                    <a:noFill/>
                  </a:rPr>
                  <a:t> </a:t>
                </a:r>
              </a:p>
            </p:txBody>
          </p:sp>
        </mc:Fallback>
      </mc:AlternateContent>
      <p:sp>
        <p:nvSpPr>
          <p:cNvPr id="36" name="TextBox 35">
            <a:extLst>
              <a:ext uri="{FF2B5EF4-FFF2-40B4-BE49-F238E27FC236}">
                <a16:creationId xmlns:a16="http://schemas.microsoft.com/office/drawing/2014/main" id="{4366D1AF-1F30-4009-A373-602CE44575BF}"/>
              </a:ext>
            </a:extLst>
          </p:cNvPr>
          <p:cNvSpPr txBox="1"/>
          <p:nvPr/>
        </p:nvSpPr>
        <p:spPr>
          <a:xfrm>
            <a:off x="6659971" y="4556755"/>
            <a:ext cx="573465" cy="185362"/>
          </a:xfrm>
          <a:prstGeom prst="rect">
            <a:avLst/>
          </a:prstGeom>
          <a:noFill/>
        </p:spPr>
        <p:txBody>
          <a:bodyPr wrap="none" rtlCol="0">
            <a:spAutoFit/>
          </a:bodyPr>
          <a:lstStyle/>
          <a:p>
            <a:pPr algn="l"/>
            <a:r>
              <a:rPr lang="ko-KR" altLang="en-US" sz="1000">
                <a:solidFill>
                  <a:schemeClr val="tx1"/>
                </a:solidFill>
                <a:latin typeface="고도 M" panose="02000503000000020004" pitchFamily="2" charset="-127"/>
                <a:ea typeface="고도 M" panose="02000503000000020004" pitchFamily="2" charset="-127"/>
              </a:rPr>
              <a:t>손실함수 </a:t>
            </a:r>
            <a:r>
              <a:rPr lang="en-US" altLang="ko-KR" sz="1000">
                <a:solidFill>
                  <a:schemeClr val="tx1"/>
                </a:solidFill>
                <a:latin typeface="고도 M" panose="02000503000000020004" pitchFamily="2" charset="-127"/>
                <a:ea typeface="고도 M" panose="02000503000000020004" pitchFamily="2" charset="-127"/>
              </a:rPr>
              <a:t>L</a:t>
            </a:r>
            <a:endParaRPr lang="ko-KR" altLang="en-US" sz="1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1DB129-A998-4540-8365-19BE976B978B}"/>
                  </a:ext>
                </a:extLst>
              </p:cNvPr>
              <p:cNvSpPr txBox="1"/>
              <p:nvPr/>
            </p:nvSpPr>
            <p:spPr>
              <a:xfrm>
                <a:off x="2945388" y="4003042"/>
                <a:ext cx="593465" cy="173777"/>
              </a:xfrm>
              <a:prstGeom prst="rect">
                <a:avLst/>
              </a:prstGeom>
              <a:noFill/>
            </p:spPr>
            <p:txBody>
              <a:bodyPr wrap="square" rtlCol="0">
                <a:spAutoFit/>
              </a:bodyPr>
              <a:lstStyle/>
              <a:p>
                <a14:m>
                  <m:oMath xmlns:m="http://schemas.openxmlformats.org/officeDocument/2006/math">
                    <m:sSub>
                      <m:sSubPr>
                        <m:ctrlPr>
                          <a:rPr lang="en-US" altLang="ko-KR" sz="900" b="1" i="1">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𝑿</m:t>
                        </m:r>
                        <m:r>
                          <a:rPr lang="en-US" altLang="ko-KR" sz="900" b="1" i="1">
                            <a:solidFill>
                              <a:schemeClr val="tx1"/>
                            </a:solidFill>
                            <a:latin typeface="Cambria Math" panose="02040503050406030204" pitchFamily="18" charset="0"/>
                          </a:rPr>
                          <m:t>𝑾</m:t>
                        </m:r>
                      </m:e>
                      <m:sub>
                        <m:r>
                          <a:rPr lang="en-US" altLang="ko-KR" sz="900" b="1" i="1">
                            <a:solidFill>
                              <a:schemeClr val="tx1"/>
                            </a:solidFill>
                            <a:latin typeface="Cambria Math" panose="02040503050406030204" pitchFamily="18" charset="0"/>
                          </a:rPr>
                          <m:t>𝟏</m:t>
                        </m:r>
                      </m:sub>
                    </m:sSub>
                  </m:oMath>
                </a14:m>
                <a:r>
                  <a:rPr lang="en-US" altLang="ko-KR" sz="900" b="1">
                    <a:solidFill>
                      <a:schemeClr val="tx1"/>
                    </a:solidFill>
                    <a:latin typeface="Cambria Math" panose="02040503050406030204" pitchFamily="18" charset="0"/>
                  </a:rPr>
                  <a:t>+</a:t>
                </a:r>
                <a:r>
                  <a:rPr lang="en-US" altLang="ko-KR" sz="900" b="1">
                    <a:solidFill>
                      <a:schemeClr val="tx1"/>
                    </a:solidFill>
                  </a:rPr>
                  <a:t> </a:t>
                </a:r>
                <a14:m>
                  <m:oMath xmlns:m="http://schemas.openxmlformats.org/officeDocument/2006/math">
                    <m:sSub>
                      <m:sSubPr>
                        <m:ctrlPr>
                          <a:rPr lang="en-US" altLang="ko-KR" sz="900" b="1" i="1">
                            <a:solidFill>
                              <a:schemeClr val="tx1"/>
                            </a:solidFill>
                            <a:latin typeface="Cambria Math" panose="02040503050406030204" pitchFamily="18" charset="0"/>
                          </a:rPr>
                        </m:ctrlPr>
                      </m:sSubPr>
                      <m:e>
                        <m:r>
                          <a:rPr lang="en-US" altLang="ko-KR" sz="900" b="1" i="1">
                            <a:solidFill>
                              <a:schemeClr val="tx1"/>
                            </a:solidFill>
                            <a:latin typeface="Cambria Math" panose="02040503050406030204" pitchFamily="18" charset="0"/>
                          </a:rPr>
                          <m:t>𝒃</m:t>
                        </m:r>
                      </m:e>
                      <m:sub>
                        <m:r>
                          <a:rPr lang="en-US" altLang="ko-KR" sz="900" b="1" i="1">
                            <a:solidFill>
                              <a:schemeClr val="tx1"/>
                            </a:solidFill>
                            <a:latin typeface="Cambria Math" panose="02040503050406030204" pitchFamily="18" charset="0"/>
                          </a:rPr>
                          <m:t>𝟏</m:t>
                        </m:r>
                      </m:sub>
                    </m:sSub>
                  </m:oMath>
                </a14:m>
                <a:endParaRPr lang="ko-KR" altLang="en-US" sz="900" b="1">
                  <a:solidFill>
                    <a:schemeClr val="tx1"/>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641DB129-A998-4540-8365-19BE976B978B}"/>
                  </a:ext>
                </a:extLst>
              </p:cNvPr>
              <p:cNvSpPr txBox="1">
                <a:spLocks noRot="1" noChangeAspect="1" noMove="1" noResize="1" noEditPoints="1" noAdjustHandles="1" noChangeArrowheads="1" noChangeShapeType="1" noTextEdit="1"/>
              </p:cNvSpPr>
              <p:nvPr/>
            </p:nvSpPr>
            <p:spPr>
              <a:xfrm>
                <a:off x="2945388" y="4003042"/>
                <a:ext cx="593465" cy="173777"/>
              </a:xfrm>
              <a:prstGeom prst="rect">
                <a:avLst/>
              </a:prstGeom>
              <a:blipFill>
                <a:blip r:embed="rId8"/>
                <a:stretch>
                  <a:fillRect b="-10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0DA7B98-5338-424E-AB10-C04AB878E5E1}"/>
                  </a:ext>
                </a:extLst>
              </p:cNvPr>
              <p:cNvSpPr txBox="1"/>
              <p:nvPr/>
            </p:nvSpPr>
            <p:spPr>
              <a:xfrm>
                <a:off x="4863445" y="4018042"/>
                <a:ext cx="751692" cy="173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900" b="1" i="1" smtClean="0">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𝑨</m:t>
                          </m:r>
                        </m:e>
                        <m:sub>
                          <m:r>
                            <a:rPr lang="en-US" altLang="ko-KR" sz="900" b="1" i="1" smtClean="0">
                              <a:solidFill>
                                <a:schemeClr val="tx1"/>
                              </a:solidFill>
                              <a:latin typeface="Cambria Math" panose="02040503050406030204" pitchFamily="18" charset="0"/>
                            </a:rPr>
                            <m:t>𝟏</m:t>
                          </m:r>
                        </m:sub>
                      </m:sSub>
                      <m:sSub>
                        <m:sSubPr>
                          <m:ctrlPr>
                            <a:rPr lang="en-US" altLang="ko-KR" sz="900" b="1" i="1" smtClean="0">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𝑾</m:t>
                          </m:r>
                        </m:e>
                        <m:sub>
                          <m:r>
                            <a:rPr lang="en-US" altLang="ko-KR" sz="900" b="1" i="1" smtClean="0">
                              <a:solidFill>
                                <a:schemeClr val="tx1"/>
                              </a:solidFill>
                              <a:latin typeface="Cambria Math" panose="02040503050406030204" pitchFamily="18" charset="0"/>
                            </a:rPr>
                            <m:t>𝟐</m:t>
                          </m:r>
                        </m:sub>
                      </m:sSub>
                      <m:r>
                        <a:rPr lang="en-US" altLang="ko-KR" sz="900" b="1" i="1" smtClean="0">
                          <a:solidFill>
                            <a:schemeClr val="tx1"/>
                          </a:solidFill>
                          <a:latin typeface="Cambria Math" panose="02040503050406030204" pitchFamily="18" charset="0"/>
                        </a:rPr>
                        <m:t>+</m:t>
                      </m:r>
                      <m:sSub>
                        <m:sSubPr>
                          <m:ctrlPr>
                            <a:rPr lang="en-US" altLang="ko-KR" sz="900" b="1" i="1" smtClean="0">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𝒃</m:t>
                          </m:r>
                        </m:e>
                        <m:sub>
                          <m:r>
                            <a:rPr lang="en-US" altLang="ko-KR" sz="900" b="1" i="1" smtClean="0">
                              <a:solidFill>
                                <a:schemeClr val="tx1"/>
                              </a:solidFill>
                              <a:latin typeface="Cambria Math" panose="02040503050406030204" pitchFamily="18" charset="0"/>
                            </a:rPr>
                            <m:t>𝟐</m:t>
                          </m:r>
                        </m:sub>
                      </m:sSub>
                    </m:oMath>
                  </m:oMathPara>
                </a14:m>
                <a:endParaRPr lang="ko-KR" altLang="en-US" sz="900" b="1">
                  <a:solidFill>
                    <a:schemeClr val="tx1"/>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50DA7B98-5338-424E-AB10-C04AB878E5E1}"/>
                  </a:ext>
                </a:extLst>
              </p:cNvPr>
              <p:cNvSpPr txBox="1">
                <a:spLocks noRot="1" noChangeAspect="1" noMove="1" noResize="1" noEditPoints="1" noAdjustHandles="1" noChangeArrowheads="1" noChangeShapeType="1" noTextEdit="1"/>
              </p:cNvSpPr>
              <p:nvPr/>
            </p:nvSpPr>
            <p:spPr>
              <a:xfrm>
                <a:off x="4863445" y="4018042"/>
                <a:ext cx="751692" cy="173777"/>
              </a:xfrm>
              <a:prstGeom prst="rect">
                <a:avLst/>
              </a:prstGeom>
              <a:blipFill>
                <a:blip r:embed="rId9"/>
                <a:stretch>
                  <a:fillRect b="-2069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9F4F1B48-A97B-4DC7-8958-93EC36D493B7}"/>
              </a:ext>
            </a:extLst>
          </p:cNvPr>
          <p:cNvCxnSpPr>
            <a:cxnSpLocks/>
            <a:stCxn id="17" idx="6"/>
            <a:endCxn id="19" idx="2"/>
          </p:cNvCxnSpPr>
          <p:nvPr/>
        </p:nvCxnSpPr>
        <p:spPr>
          <a:xfrm>
            <a:off x="4491003" y="4102181"/>
            <a:ext cx="48573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0" name="타원 39">
            <a:extLst>
              <a:ext uri="{FF2B5EF4-FFF2-40B4-BE49-F238E27FC236}">
                <a16:creationId xmlns:a16="http://schemas.microsoft.com/office/drawing/2014/main" id="{8215E8A6-1E47-40E4-B2B2-5D9EA5A70EED}"/>
              </a:ext>
            </a:extLst>
          </p:cNvPr>
          <p:cNvSpPr/>
          <p:nvPr/>
        </p:nvSpPr>
        <p:spPr>
          <a:xfrm>
            <a:off x="5956519" y="385541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42" name="직선 화살표 연결선 41">
            <a:extLst>
              <a:ext uri="{FF2B5EF4-FFF2-40B4-BE49-F238E27FC236}">
                <a16:creationId xmlns:a16="http://schemas.microsoft.com/office/drawing/2014/main" id="{3A47C048-7408-482E-8349-7627633342A1}"/>
              </a:ext>
            </a:extLst>
          </p:cNvPr>
          <p:cNvCxnSpPr>
            <a:cxnSpLocks/>
          </p:cNvCxnSpPr>
          <p:nvPr/>
        </p:nvCxnSpPr>
        <p:spPr>
          <a:xfrm>
            <a:off x="5470780" y="4102181"/>
            <a:ext cx="48573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직사각형 42">
                <a:extLst>
                  <a:ext uri="{FF2B5EF4-FFF2-40B4-BE49-F238E27FC236}">
                    <a16:creationId xmlns:a16="http://schemas.microsoft.com/office/drawing/2014/main" id="{B27B1CE2-C6BD-4EC6-AF07-054DC82BD148}"/>
                  </a:ext>
                </a:extLst>
              </p:cNvPr>
              <p:cNvSpPr/>
              <p:nvPr/>
            </p:nvSpPr>
            <p:spPr>
              <a:xfrm>
                <a:off x="5948362" y="3958511"/>
                <a:ext cx="535384" cy="2671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900" b="1" i="1">
                              <a:solidFill>
                                <a:srgbClr val="000000"/>
                              </a:solidFill>
                              <a:latin typeface="Cambria Math" panose="02040503050406030204" pitchFamily="18" charset="0"/>
                              <a:ea typeface="Cambria Math" panose="02040503050406030204" pitchFamily="18" charset="0"/>
                            </a:rPr>
                          </m:ctrlPr>
                        </m:fPr>
                        <m:num>
                          <m:r>
                            <a:rPr lang="en-US" altLang="ko-KR" sz="900" b="1" i="1">
                              <a:solidFill>
                                <a:schemeClr val="tx1"/>
                              </a:solidFill>
                              <a:latin typeface="Cambria Math" panose="02040503050406030204" pitchFamily="18" charset="0"/>
                              <a:ea typeface="Cambria Math" panose="02040503050406030204" pitchFamily="18" charset="0"/>
                            </a:rPr>
                            <m:t>𝟏</m:t>
                          </m:r>
                        </m:num>
                        <m:den>
                          <m:r>
                            <a:rPr lang="en-US" altLang="ko-KR" sz="900" b="1" i="1">
                              <a:solidFill>
                                <a:srgbClr val="000000"/>
                              </a:solidFill>
                              <a:latin typeface="Cambria Math" panose="02040503050406030204" pitchFamily="18" charset="0"/>
                              <a:ea typeface="Cambria Math" panose="02040503050406030204" pitchFamily="18" charset="0"/>
                            </a:rPr>
                            <m:t>𝟏</m:t>
                          </m:r>
                          <m:sSup>
                            <m:sSupPr>
                              <m:ctrlPr>
                                <a:rPr lang="en-US" altLang="ko-KR" sz="900" b="1" i="1">
                                  <a:solidFill>
                                    <a:schemeClr val="tx1"/>
                                  </a:solidFill>
                                  <a:latin typeface="Cambria Math" panose="02040503050406030204" pitchFamily="18" charset="0"/>
                                  <a:ea typeface="Cambria Math" panose="02040503050406030204" pitchFamily="18" charset="0"/>
                                </a:rPr>
                              </m:ctrlPr>
                            </m:sSupPr>
                            <m:e>
                              <m:r>
                                <a:rPr lang="en-US" altLang="ko-KR" sz="900" b="1" i="1">
                                  <a:solidFill>
                                    <a:schemeClr val="tx1"/>
                                  </a:solidFill>
                                  <a:latin typeface="Cambria Math" panose="02040503050406030204" pitchFamily="18" charset="0"/>
                                  <a:ea typeface="Cambria Math" panose="02040503050406030204" pitchFamily="18" charset="0"/>
                                </a:rPr>
                                <m:t>+</m:t>
                              </m:r>
                              <m:r>
                                <a:rPr lang="en-US" altLang="ko-KR" sz="900" b="1" i="1">
                                  <a:solidFill>
                                    <a:schemeClr val="tx1"/>
                                  </a:solidFill>
                                  <a:latin typeface="Cambria Math" panose="02040503050406030204" pitchFamily="18" charset="0"/>
                                  <a:ea typeface="Cambria Math" panose="02040503050406030204" pitchFamily="18" charset="0"/>
                                </a:rPr>
                                <m:t>𝒆</m:t>
                              </m:r>
                            </m:e>
                            <m:sup>
                              <m:r>
                                <a:rPr lang="en-US" altLang="ko-KR" sz="900" b="1" i="1">
                                  <a:solidFill>
                                    <a:schemeClr val="tx1"/>
                                  </a:solidFill>
                                  <a:latin typeface="Cambria Math" panose="02040503050406030204" pitchFamily="18" charset="0"/>
                                  <a:ea typeface="Cambria Math" panose="02040503050406030204" pitchFamily="18" charset="0"/>
                                </a:rPr>
                                <m:t>−</m:t>
                              </m:r>
                              <m:sSub>
                                <m:sSubPr>
                                  <m:ctrlPr>
                                    <a:rPr lang="en-US" altLang="ko-KR" sz="9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900" b="1" i="1">
                                      <a:solidFill>
                                        <a:schemeClr val="tx1"/>
                                      </a:solidFill>
                                      <a:latin typeface="Cambria Math" panose="02040503050406030204" pitchFamily="18" charset="0"/>
                                      <a:ea typeface="Cambria Math" panose="02040503050406030204" pitchFamily="18" charset="0"/>
                                    </a:rPr>
                                    <m:t>Z</m:t>
                                  </m:r>
                                </m:e>
                                <m:sub>
                                  <m:r>
                                    <a:rPr lang="en-US" altLang="ko-KR" sz="9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900" b="1"/>
              </a:p>
            </p:txBody>
          </p:sp>
        </mc:Choice>
        <mc:Fallback xmlns="">
          <p:sp>
            <p:nvSpPr>
              <p:cNvPr id="43" name="직사각형 42">
                <a:extLst>
                  <a:ext uri="{FF2B5EF4-FFF2-40B4-BE49-F238E27FC236}">
                    <a16:creationId xmlns:a16="http://schemas.microsoft.com/office/drawing/2014/main" id="{B27B1CE2-C6BD-4EC6-AF07-054DC82BD148}"/>
                  </a:ext>
                </a:extLst>
              </p:cNvPr>
              <p:cNvSpPr>
                <a:spLocks noRot="1" noChangeAspect="1" noMove="1" noResize="1" noEditPoints="1" noAdjustHandles="1" noChangeArrowheads="1" noChangeShapeType="1" noTextEdit="1"/>
              </p:cNvSpPr>
              <p:nvPr/>
            </p:nvSpPr>
            <p:spPr>
              <a:xfrm>
                <a:off x="5948362" y="3958511"/>
                <a:ext cx="535384" cy="267135"/>
              </a:xfrm>
              <a:prstGeom prst="rect">
                <a:avLst/>
              </a:prstGeom>
              <a:blipFill>
                <a:blip r:embed="rId10"/>
                <a:stretch>
                  <a:fillRect b="-31818"/>
                </a:stretch>
              </a:blipFill>
            </p:spPr>
            <p:txBody>
              <a:bodyPr/>
              <a:lstStyle/>
              <a:p>
                <a:r>
                  <a:rPr lang="ko-KR" altLang="en-US">
                    <a:noFill/>
                  </a:rPr>
                  <a:t> </a:t>
                </a:r>
              </a:p>
            </p:txBody>
          </p:sp>
        </mc:Fallback>
      </mc:AlternateContent>
      <p:cxnSp>
        <p:nvCxnSpPr>
          <p:cNvPr id="44" name="직선 화살표 연결선 43">
            <a:extLst>
              <a:ext uri="{FF2B5EF4-FFF2-40B4-BE49-F238E27FC236}">
                <a16:creationId xmlns:a16="http://schemas.microsoft.com/office/drawing/2014/main" id="{16965827-38F4-445D-93B7-5DF480792814}"/>
              </a:ext>
            </a:extLst>
          </p:cNvPr>
          <p:cNvCxnSpPr>
            <a:cxnSpLocks/>
          </p:cNvCxnSpPr>
          <p:nvPr/>
        </p:nvCxnSpPr>
        <p:spPr>
          <a:xfrm>
            <a:off x="4811881" y="3682528"/>
            <a:ext cx="236883" cy="24492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A847CD-1BAE-4BCE-A283-CA9373EADDFA}"/>
                  </a:ext>
                </a:extLst>
              </p:cNvPr>
              <p:cNvSpPr txBox="1"/>
              <p:nvPr/>
            </p:nvSpPr>
            <p:spPr>
              <a:xfrm>
                <a:off x="4539701" y="3456297"/>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W</m:t>
                          </m:r>
                        </m:e>
                        <m:sub>
                          <m:r>
                            <a:rPr lang="en-US" altLang="ko-KR" sz="1100" i="1">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5A847CD-1BAE-4BCE-A283-CA9373EADDFA}"/>
                  </a:ext>
                </a:extLst>
              </p:cNvPr>
              <p:cNvSpPr txBox="1">
                <a:spLocks noRot="1" noChangeAspect="1" noMove="1" noResize="1" noEditPoints="1" noAdjustHandles="1" noChangeArrowheads="1" noChangeShapeType="1" noTextEdit="1"/>
              </p:cNvSpPr>
              <p:nvPr/>
            </p:nvSpPr>
            <p:spPr>
              <a:xfrm>
                <a:off x="4539701" y="3456297"/>
                <a:ext cx="236774" cy="196947"/>
              </a:xfrm>
              <a:prstGeom prst="rect">
                <a:avLst/>
              </a:prstGeom>
              <a:blipFill>
                <a:blip r:embed="rId11"/>
                <a:stretch>
                  <a:fillRect r="-28205" b="-25000"/>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AD3EE0F-251F-4593-9F93-2C46D4D21A45}"/>
              </a:ext>
            </a:extLst>
          </p:cNvPr>
          <p:cNvCxnSpPr>
            <a:cxnSpLocks/>
          </p:cNvCxnSpPr>
          <p:nvPr/>
        </p:nvCxnSpPr>
        <p:spPr>
          <a:xfrm flipV="1">
            <a:off x="4855857" y="4297349"/>
            <a:ext cx="241770" cy="2616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223F4C7-44F2-49AE-8C37-6251D85173D2}"/>
                  </a:ext>
                </a:extLst>
              </p:cNvPr>
              <p:cNvSpPr txBox="1"/>
              <p:nvPr/>
            </p:nvSpPr>
            <p:spPr>
              <a:xfrm>
                <a:off x="4648766" y="4471025"/>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smtClean="0">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b</m:t>
                          </m:r>
                        </m:e>
                        <m:sub>
                          <m:r>
                            <a:rPr lang="en-US" altLang="ko-KR" sz="1100" i="1">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223F4C7-44F2-49AE-8C37-6251D85173D2}"/>
                  </a:ext>
                </a:extLst>
              </p:cNvPr>
              <p:cNvSpPr txBox="1">
                <a:spLocks noRot="1" noChangeAspect="1" noMove="1" noResize="1" noEditPoints="1" noAdjustHandles="1" noChangeArrowheads="1" noChangeShapeType="1" noTextEdit="1"/>
              </p:cNvSpPr>
              <p:nvPr/>
            </p:nvSpPr>
            <p:spPr>
              <a:xfrm>
                <a:off x="4648766" y="4471025"/>
                <a:ext cx="236774" cy="196947"/>
              </a:xfrm>
              <a:prstGeom prst="rect">
                <a:avLst/>
              </a:prstGeom>
              <a:blipFill>
                <a:blip r:embed="rId12"/>
                <a:stretch>
                  <a:fillRect r="-15789" b="-242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A879F8C-0977-41E4-815E-715CE66C30BC}"/>
                  </a:ext>
                </a:extLst>
              </p:cNvPr>
              <p:cNvSpPr txBox="1"/>
              <p:nvPr/>
            </p:nvSpPr>
            <p:spPr>
              <a:xfrm>
                <a:off x="4563899" y="4110695"/>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A</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1A879F8C-0977-41E4-815E-715CE66C30BC}"/>
                  </a:ext>
                </a:extLst>
              </p:cNvPr>
              <p:cNvSpPr txBox="1">
                <a:spLocks noRot="1" noChangeAspect="1" noMove="1" noResize="1" noEditPoints="1" noAdjustHandles="1" noChangeArrowheads="1" noChangeShapeType="1" noTextEdit="1"/>
              </p:cNvSpPr>
              <p:nvPr/>
            </p:nvSpPr>
            <p:spPr>
              <a:xfrm>
                <a:off x="4563899" y="4110695"/>
                <a:ext cx="236774" cy="196947"/>
              </a:xfrm>
              <a:prstGeom prst="rect">
                <a:avLst/>
              </a:prstGeom>
              <a:blipFill>
                <a:blip r:embed="rId13"/>
                <a:stretch>
                  <a:fillRect r="-12821" b="-242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F6DA5DC-0771-4E98-81E2-0549FF222848}"/>
                  </a:ext>
                </a:extLst>
              </p:cNvPr>
              <p:cNvSpPr txBox="1"/>
              <p:nvPr/>
            </p:nvSpPr>
            <p:spPr>
              <a:xfrm>
                <a:off x="5631804" y="4097298"/>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Z</m:t>
                          </m:r>
                        </m:e>
                        <m:sub>
                          <m:r>
                            <a:rPr lang="en-US" altLang="ko-KR" sz="1100" i="1" smtClean="0">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1F6DA5DC-0771-4E98-81E2-0549FF222848}"/>
                  </a:ext>
                </a:extLst>
              </p:cNvPr>
              <p:cNvSpPr txBox="1">
                <a:spLocks noRot="1" noChangeAspect="1" noMove="1" noResize="1" noEditPoints="1" noAdjustHandles="1" noChangeArrowheads="1" noChangeShapeType="1" noTextEdit="1"/>
              </p:cNvSpPr>
              <p:nvPr/>
            </p:nvSpPr>
            <p:spPr>
              <a:xfrm>
                <a:off x="5631804" y="4097298"/>
                <a:ext cx="236774" cy="196947"/>
              </a:xfrm>
              <a:prstGeom prst="rect">
                <a:avLst/>
              </a:prstGeom>
              <a:blipFill>
                <a:blip r:embed="rId14"/>
                <a:stretch>
                  <a:fillRect r="-10256" b="-28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33F300-F634-4E55-AEAA-29DC2D2974CD}"/>
                  </a:ext>
                </a:extLst>
              </p:cNvPr>
              <p:cNvSpPr txBox="1"/>
              <p:nvPr/>
            </p:nvSpPr>
            <p:spPr>
              <a:xfrm>
                <a:off x="6542856" y="4109051"/>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A</m:t>
                          </m:r>
                        </m:e>
                        <m:sub>
                          <m:r>
                            <a:rPr lang="en-US" altLang="ko-KR" sz="1100" i="1" smtClean="0">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DB33F300-F634-4E55-AEAA-29DC2D2974CD}"/>
                  </a:ext>
                </a:extLst>
              </p:cNvPr>
              <p:cNvSpPr txBox="1">
                <a:spLocks noRot="1" noChangeAspect="1" noMove="1" noResize="1" noEditPoints="1" noAdjustHandles="1" noChangeArrowheads="1" noChangeShapeType="1" noTextEdit="1"/>
              </p:cNvSpPr>
              <p:nvPr/>
            </p:nvSpPr>
            <p:spPr>
              <a:xfrm>
                <a:off x="6542856" y="4109051"/>
                <a:ext cx="236774" cy="196947"/>
              </a:xfrm>
              <a:prstGeom prst="rect">
                <a:avLst/>
              </a:prstGeom>
              <a:blipFill>
                <a:blip r:embed="rId15"/>
                <a:stretch>
                  <a:fillRect r="-15385" b="-28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AF1C06D-967B-4445-BCC3-534E8E91D661}"/>
                  </a:ext>
                </a:extLst>
              </p:cNvPr>
              <p:cNvSpPr txBox="1"/>
              <p:nvPr/>
            </p:nvSpPr>
            <p:spPr>
              <a:xfrm>
                <a:off x="5243425" y="4538487"/>
                <a:ext cx="763220" cy="2631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100" i="1" smtClean="0">
                              <a:solidFill>
                                <a:schemeClr val="tx1"/>
                              </a:solidFill>
                              <a:latin typeface="Cambria Math" panose="02040503050406030204" pitchFamily="18" charset="0"/>
                            </a:rPr>
                          </m:ctrlPr>
                        </m:fPr>
                        <m:num>
                          <m:r>
                            <a:rPr lang="en-US" altLang="ko-KR" sz="110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𝐿</m:t>
                          </m:r>
                        </m:num>
                        <m:den>
                          <m:r>
                            <a:rPr lang="en-US" altLang="ko-KR" sz="1100" i="1" smtClean="0">
                              <a:solidFill>
                                <a:schemeClr val="tx1"/>
                              </a:solidFill>
                              <a:latin typeface="Cambria Math" panose="02040503050406030204" pitchFamily="18" charset="0"/>
                            </a:rPr>
                            <m:t>𝜕</m:t>
                          </m:r>
                          <m:sSub>
                            <m:sSubPr>
                              <m:ctrlPr>
                                <a:rPr lang="en-US" altLang="ko-KR" sz="1100" i="1" smtClean="0">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Z</m:t>
                              </m:r>
                            </m:e>
                            <m:sub>
                              <m:r>
                                <a:rPr lang="en-US" altLang="ko-KR" sz="1100" i="1">
                                  <a:solidFill>
                                    <a:schemeClr val="tx1"/>
                                  </a:solidFill>
                                  <a:latin typeface="Cambria Math" panose="02040503050406030204" pitchFamily="18" charset="0"/>
                                </a:rPr>
                                <m:t>2</m:t>
                              </m:r>
                            </m:sub>
                          </m:sSub>
                        </m:den>
                      </m:f>
                      <m:r>
                        <a:rPr lang="en-US" altLang="ko-KR" sz="1100" b="0" i="0" smtClean="0">
                          <a:solidFill>
                            <a:schemeClr val="tx1"/>
                          </a:solidFill>
                          <a:latin typeface="Cambria Math" panose="02040503050406030204" pitchFamily="18" charset="0"/>
                        </a:rPr>
                        <m:t>=</m:t>
                      </m:r>
                      <m:d>
                        <m:dPr>
                          <m:ctrlPr>
                            <a:rPr lang="en-US" altLang="ko-KR" sz="1100" b="0" i="1" smtClean="0">
                              <a:solidFill>
                                <a:schemeClr val="tx1"/>
                              </a:solidFill>
                              <a:latin typeface="Cambria Math" panose="02040503050406030204" pitchFamily="18" charset="0"/>
                            </a:rPr>
                          </m:ctrlPr>
                        </m:dPr>
                        <m:e>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A</m:t>
                              </m:r>
                            </m:e>
                            <m:sub>
                              <m:r>
                                <a:rPr lang="en-US" altLang="ko-KR" sz="1100" i="1">
                                  <a:solidFill>
                                    <a:schemeClr val="tx1"/>
                                  </a:solidFill>
                                  <a:latin typeface="Cambria Math" panose="02040503050406030204" pitchFamily="18" charset="0"/>
                                </a:rPr>
                                <m:t>2</m:t>
                              </m:r>
                            </m:sub>
                          </m:sSub>
                          <m:r>
                            <a:rPr lang="en-US" altLang="ko-KR" sz="1100" b="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𝑌</m:t>
                          </m:r>
                        </m:e>
                      </m:d>
                    </m:oMath>
                  </m:oMathPara>
                </a14:m>
                <a:endParaRPr lang="ko-KR" altLang="en-US" sz="11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3AF1C06D-967B-4445-BCC3-534E8E91D661}"/>
                  </a:ext>
                </a:extLst>
              </p:cNvPr>
              <p:cNvSpPr txBox="1">
                <a:spLocks noRot="1" noChangeAspect="1" noMove="1" noResize="1" noEditPoints="1" noAdjustHandles="1" noChangeArrowheads="1" noChangeShapeType="1" noTextEdit="1"/>
              </p:cNvSpPr>
              <p:nvPr/>
            </p:nvSpPr>
            <p:spPr>
              <a:xfrm>
                <a:off x="5243425" y="4538487"/>
                <a:ext cx="763220" cy="263176"/>
              </a:xfrm>
              <a:prstGeom prst="rect">
                <a:avLst/>
              </a:prstGeom>
              <a:blipFill>
                <a:blip r:embed="rId16"/>
                <a:stretch>
                  <a:fillRect l="-6400" t="-2326" r="-20800" b="-46512"/>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EE4EBD9-DA32-432F-8B3B-169BE5742020}"/>
              </a:ext>
            </a:extLst>
          </p:cNvPr>
          <p:cNvCxnSpPr>
            <a:stCxn id="36" idx="1"/>
            <a:endCxn id="49" idx="2"/>
          </p:cNvCxnSpPr>
          <p:nvPr/>
        </p:nvCxnSpPr>
        <p:spPr>
          <a:xfrm rot="10800000">
            <a:off x="5750191" y="4294246"/>
            <a:ext cx="909779" cy="35519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32A7E5E-CFFC-43B3-B7B3-C82E90D35789}"/>
                  </a:ext>
                </a:extLst>
              </p:cNvPr>
              <p:cNvSpPr txBox="1"/>
              <p:nvPr/>
            </p:nvSpPr>
            <p:spPr>
              <a:xfrm>
                <a:off x="5092166" y="3213936"/>
                <a:ext cx="510905" cy="2631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100" i="1" smtClean="0">
                              <a:solidFill>
                                <a:schemeClr val="tx1"/>
                              </a:solidFill>
                              <a:latin typeface="Cambria Math" panose="02040503050406030204" pitchFamily="18" charset="0"/>
                            </a:rPr>
                          </m:ctrlPr>
                        </m:fPr>
                        <m:num>
                          <m:r>
                            <a:rPr lang="en-US" altLang="ko-KR" sz="1100" i="1">
                              <a:solidFill>
                                <a:schemeClr val="tx1"/>
                              </a:solidFill>
                              <a:latin typeface="Cambria Math" panose="02040503050406030204" pitchFamily="18" charset="0"/>
                            </a:rPr>
                            <m:t>𝜕</m:t>
                          </m:r>
                          <m:sSub>
                            <m:sSubPr>
                              <m:ctrlPr>
                                <a:rPr lang="en-US" altLang="ko-KR" sz="1100" i="1">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Z</m:t>
                              </m:r>
                            </m:e>
                            <m:sub>
                              <m:r>
                                <a:rPr lang="en-US" altLang="ko-KR" sz="1100" i="1">
                                  <a:solidFill>
                                    <a:schemeClr val="tx1"/>
                                  </a:solidFill>
                                  <a:latin typeface="Cambria Math" panose="02040503050406030204" pitchFamily="18" charset="0"/>
                                </a:rPr>
                                <m:t>2</m:t>
                              </m:r>
                            </m:sub>
                          </m:sSub>
                        </m:num>
                        <m:den>
                          <m:r>
                            <a:rPr lang="en-US" altLang="ko-KR" sz="1100" i="1" smtClean="0">
                              <a:solidFill>
                                <a:schemeClr val="tx1"/>
                              </a:solidFill>
                              <a:latin typeface="Cambria Math" panose="02040503050406030204" pitchFamily="18" charset="0"/>
                            </a:rPr>
                            <m:t>𝜕</m:t>
                          </m:r>
                          <m:sSub>
                            <m:sSubPr>
                              <m:ctrlPr>
                                <a:rPr lang="en-US" altLang="ko-KR" sz="1100" i="1" smtClean="0">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W</m:t>
                              </m:r>
                            </m:e>
                            <m:sub>
                              <m:r>
                                <a:rPr lang="en-US" altLang="ko-KR" sz="1100" i="1">
                                  <a:solidFill>
                                    <a:schemeClr val="tx1"/>
                                  </a:solidFill>
                                  <a:latin typeface="Cambria Math" panose="02040503050406030204" pitchFamily="18" charset="0"/>
                                </a:rPr>
                                <m:t>2</m:t>
                              </m:r>
                            </m:sub>
                          </m:sSub>
                        </m:den>
                      </m:f>
                      <m:r>
                        <a:rPr lang="en-US" altLang="ko-KR" sz="1100" b="0" i="0" smtClean="0">
                          <a:solidFill>
                            <a:schemeClr val="tx1"/>
                          </a:solidFill>
                          <a:latin typeface="Cambria Math" panose="02040503050406030204" pitchFamily="18" charset="0"/>
                        </a:rPr>
                        <m:t>=</m:t>
                      </m:r>
                      <m:sSub>
                        <m:sSubPr>
                          <m:ctrlPr>
                            <a:rPr lang="en-US" altLang="ko-KR" sz="1100" i="1">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A</m:t>
                          </m:r>
                        </m:e>
                        <m:sub>
                          <m:r>
                            <a:rPr lang="en-US" altLang="ko-KR" sz="1100" i="1" smtClean="0">
                              <a:solidFill>
                                <a:schemeClr val="tx1"/>
                              </a:solidFill>
                              <a:latin typeface="Cambria Math" panose="02040503050406030204" pitchFamily="18" charset="0"/>
                            </a:rPr>
                            <m:t>1</m:t>
                          </m:r>
                        </m:sub>
                      </m:sSub>
                    </m:oMath>
                  </m:oMathPara>
                </a14:m>
                <a:endParaRPr lang="ko-KR" altLang="en-US" sz="11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32A7E5E-CFFC-43B3-B7B3-C82E90D35789}"/>
                  </a:ext>
                </a:extLst>
              </p:cNvPr>
              <p:cNvSpPr txBox="1">
                <a:spLocks noRot="1" noChangeAspect="1" noMove="1" noResize="1" noEditPoints="1" noAdjustHandles="1" noChangeArrowheads="1" noChangeShapeType="1" noTextEdit="1"/>
              </p:cNvSpPr>
              <p:nvPr/>
            </p:nvSpPr>
            <p:spPr>
              <a:xfrm>
                <a:off x="5092166" y="3213936"/>
                <a:ext cx="510905" cy="263176"/>
              </a:xfrm>
              <a:prstGeom prst="rect">
                <a:avLst/>
              </a:prstGeom>
              <a:blipFill>
                <a:blip r:embed="rId17"/>
                <a:stretch>
                  <a:fillRect l="-9524" r="-21429" b="-4651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B7C3244-400F-4204-B4A9-04950043EFF3}"/>
              </a:ext>
            </a:extLst>
          </p:cNvPr>
          <p:cNvCxnSpPr>
            <a:cxnSpLocks/>
            <a:stCxn id="49" idx="0"/>
            <a:endCxn id="45" idx="3"/>
          </p:cNvCxnSpPr>
          <p:nvPr/>
        </p:nvCxnSpPr>
        <p:spPr>
          <a:xfrm rot="16200000" flipV="1">
            <a:off x="4992070" y="3339176"/>
            <a:ext cx="542526" cy="97371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E8AC84E-813A-4021-AFFD-37A1EED8E5F2}"/>
              </a:ext>
            </a:extLst>
          </p:cNvPr>
          <p:cNvSpPr txBox="1"/>
          <p:nvPr/>
        </p:nvSpPr>
        <p:spPr>
          <a:xfrm>
            <a:off x="5804389" y="4825824"/>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57" name="TextBox 56">
            <a:extLst>
              <a:ext uri="{FF2B5EF4-FFF2-40B4-BE49-F238E27FC236}">
                <a16:creationId xmlns:a16="http://schemas.microsoft.com/office/drawing/2014/main" id="{C454B66F-1F47-4321-B152-96F72792B846}"/>
              </a:ext>
            </a:extLst>
          </p:cNvPr>
          <p:cNvSpPr txBox="1"/>
          <p:nvPr/>
        </p:nvSpPr>
        <p:spPr>
          <a:xfrm>
            <a:off x="5501199" y="4259176"/>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1B2A7CC-02DA-425E-AFE7-08B71B8A3E5A}"/>
              </a:ext>
            </a:extLst>
          </p:cNvPr>
          <p:cNvSpPr txBox="1"/>
          <p:nvPr/>
        </p:nvSpPr>
        <p:spPr>
          <a:xfrm>
            <a:off x="4419651" y="4277811"/>
            <a:ext cx="410549"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k)</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0AC8FF5A-F31C-4DE3-9D23-51DAF38C4128}"/>
              </a:ext>
            </a:extLst>
          </p:cNvPr>
          <p:cNvSpPr txBox="1"/>
          <p:nvPr/>
        </p:nvSpPr>
        <p:spPr>
          <a:xfrm>
            <a:off x="8539477" y="4001656"/>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7A3E3FC-1932-4441-B607-22A4CD326BAC}"/>
              </a:ext>
            </a:extLst>
          </p:cNvPr>
          <p:cNvSpPr txBox="1"/>
          <p:nvPr/>
        </p:nvSpPr>
        <p:spPr>
          <a:xfrm>
            <a:off x="8124510" y="4001656"/>
            <a:ext cx="410549"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(k, m)</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FEB43D56-B0FD-410A-BF62-A3F851E718E9}"/>
              </a:ext>
            </a:extLst>
          </p:cNvPr>
          <p:cNvSpPr txBox="1"/>
          <p:nvPr/>
        </p:nvSpPr>
        <p:spPr>
          <a:xfrm>
            <a:off x="4400874" y="3266547"/>
            <a:ext cx="373139"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(k,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5D591D09-FDC1-4680-A909-D76FB95B6A5E}"/>
              </a:ext>
            </a:extLst>
          </p:cNvPr>
          <p:cNvSpPr txBox="1"/>
          <p:nvPr/>
        </p:nvSpPr>
        <p:spPr>
          <a:xfrm>
            <a:off x="9014062" y="3990673"/>
            <a:ext cx="521573"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=&gt; (k, 1)</a:t>
            </a:r>
            <a:endParaRPr lang="ko-KR" altLang="en-US" sz="11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07F9A6-F437-4174-81E4-2D191A509BED}"/>
                  </a:ext>
                </a:extLst>
              </p:cNvPr>
              <p:cNvSpPr txBox="1"/>
              <p:nvPr/>
            </p:nvSpPr>
            <p:spPr>
              <a:xfrm>
                <a:off x="8218935" y="4211443"/>
                <a:ext cx="290274" cy="186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000" b="0" i="1" smtClean="0">
                              <a:solidFill>
                                <a:schemeClr val="tx1"/>
                              </a:solidFill>
                              <a:latin typeface="Cambria Math" panose="02040503050406030204" pitchFamily="18" charset="0"/>
                            </a:rPr>
                          </m:ctrlPr>
                        </m:sSubSupPr>
                        <m:e>
                          <m:r>
                            <m:rPr>
                              <m:sty m:val="p"/>
                            </m:rPr>
                            <a:rPr lang="en-US" altLang="ko-KR" sz="1000" i="1" smtClean="0">
                              <a:solidFill>
                                <a:schemeClr val="tx1"/>
                              </a:solidFill>
                              <a:latin typeface="Cambria Math" panose="02040503050406030204" pitchFamily="18" charset="0"/>
                            </a:rPr>
                            <m:t>A</m:t>
                          </m:r>
                        </m:e>
                        <m:sub>
                          <m:r>
                            <a:rPr lang="en-US" altLang="ko-KR" sz="1000" b="0" i="1" smtClean="0">
                              <a:solidFill>
                                <a:schemeClr val="tx1"/>
                              </a:solidFill>
                              <a:latin typeface="Cambria Math" panose="02040503050406030204" pitchFamily="18" charset="0"/>
                            </a:rPr>
                            <m:t>1</m:t>
                          </m:r>
                        </m:sub>
                        <m:sup>
                          <m:r>
                            <a:rPr lang="en-US" altLang="ko-KR" sz="1000" b="0" i="1" smtClean="0">
                              <a:solidFill>
                                <a:schemeClr val="tx1"/>
                              </a:solidFill>
                              <a:latin typeface="Cambria Math" panose="02040503050406030204" pitchFamily="18" charset="0"/>
                            </a:rPr>
                            <m:t>𝑇</m:t>
                          </m:r>
                        </m:sup>
                      </m:sSubSup>
                    </m:oMath>
                  </m:oMathPara>
                </a14:m>
                <a:endParaRPr lang="ko-KR" altLang="en-US" sz="1000"/>
              </a:p>
            </p:txBody>
          </p:sp>
        </mc:Choice>
        <mc:Fallback xmlns="">
          <p:sp>
            <p:nvSpPr>
              <p:cNvPr id="66" name="TextBox 65">
                <a:extLst>
                  <a:ext uri="{FF2B5EF4-FFF2-40B4-BE49-F238E27FC236}">
                    <a16:creationId xmlns:a16="http://schemas.microsoft.com/office/drawing/2014/main" id="{CA07F9A6-F437-4174-81E4-2D191A509BED}"/>
                  </a:ext>
                </a:extLst>
              </p:cNvPr>
              <p:cNvSpPr txBox="1">
                <a:spLocks noRot="1" noChangeAspect="1" noMove="1" noResize="1" noEditPoints="1" noAdjustHandles="1" noChangeArrowheads="1" noChangeShapeType="1" noTextEdit="1"/>
              </p:cNvSpPr>
              <p:nvPr/>
            </p:nvSpPr>
            <p:spPr>
              <a:xfrm>
                <a:off x="8218935" y="4211443"/>
                <a:ext cx="290274" cy="186762"/>
              </a:xfrm>
              <a:prstGeom prst="rect">
                <a:avLst/>
              </a:prstGeom>
              <a:blipFill>
                <a:blip r:embed="rId18"/>
                <a:stretch>
                  <a:fillRect b="-2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547AC50-66BD-4D4A-B891-3569182A15FB}"/>
                  </a:ext>
                </a:extLst>
              </p:cNvPr>
              <p:cNvSpPr txBox="1"/>
              <p:nvPr/>
            </p:nvSpPr>
            <p:spPr>
              <a:xfrm>
                <a:off x="8610979" y="4211443"/>
                <a:ext cx="372801" cy="1853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0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sz="1000"/>
              </a:p>
            </p:txBody>
          </p:sp>
        </mc:Choice>
        <mc:Fallback xmlns="">
          <p:sp>
            <p:nvSpPr>
              <p:cNvPr id="67" name="TextBox 66">
                <a:extLst>
                  <a:ext uri="{FF2B5EF4-FFF2-40B4-BE49-F238E27FC236}">
                    <a16:creationId xmlns:a16="http://schemas.microsoft.com/office/drawing/2014/main" id="{E547AC50-66BD-4D4A-B891-3569182A15FB}"/>
                  </a:ext>
                </a:extLst>
              </p:cNvPr>
              <p:cNvSpPr txBox="1">
                <a:spLocks noRot="1" noChangeAspect="1" noMove="1" noResize="1" noEditPoints="1" noAdjustHandles="1" noChangeArrowheads="1" noChangeShapeType="1" noTextEdit="1"/>
              </p:cNvSpPr>
              <p:nvPr/>
            </p:nvSpPr>
            <p:spPr>
              <a:xfrm>
                <a:off x="8610979" y="4211443"/>
                <a:ext cx="372801" cy="185362"/>
              </a:xfrm>
              <a:prstGeom prst="rect">
                <a:avLst/>
              </a:prstGeom>
              <a:blipFill>
                <a:blip r:embed="rId19"/>
                <a:stretch>
                  <a:fillRect b="-16667"/>
                </a:stretch>
              </a:blipFill>
            </p:spPr>
            <p:txBody>
              <a:bodyPr/>
              <a:lstStyle/>
              <a:p>
                <a:r>
                  <a:rPr lang="ko-KR" altLang="en-US">
                    <a:noFill/>
                  </a:rPr>
                  <a:t> </a:t>
                </a:r>
              </a:p>
            </p:txBody>
          </p:sp>
        </mc:Fallback>
      </mc:AlternateContent>
      <p:sp>
        <p:nvSpPr>
          <p:cNvPr id="68" name="TextBox 67">
            <a:extLst>
              <a:ext uri="{FF2B5EF4-FFF2-40B4-BE49-F238E27FC236}">
                <a16:creationId xmlns:a16="http://schemas.microsoft.com/office/drawing/2014/main" id="{08E874D4-7B17-4A99-88BE-A2B3E405DF08}"/>
              </a:ext>
            </a:extLst>
          </p:cNvPr>
          <p:cNvSpPr txBox="1"/>
          <p:nvPr/>
        </p:nvSpPr>
        <p:spPr>
          <a:xfrm>
            <a:off x="8610979" y="3650575"/>
            <a:ext cx="572258"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w2_grad</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4308FE16-B657-4AA6-9C58-757CC084A6B6}"/>
              </a:ext>
            </a:extLst>
          </p:cNvPr>
          <p:cNvSpPr txBox="1"/>
          <p:nvPr/>
        </p:nvSpPr>
        <p:spPr>
          <a:xfrm>
            <a:off x="6356974" y="4295339"/>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2837BEE2-1535-4B9A-959C-F28928CEF372}"/>
              </a:ext>
            </a:extLst>
          </p:cNvPr>
          <p:cNvSpPr txBox="1"/>
          <p:nvPr/>
        </p:nvSpPr>
        <p:spPr>
          <a:xfrm>
            <a:off x="6171208" y="4593686"/>
            <a:ext cx="386644" cy="261610"/>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err</a:t>
            </a:r>
            <a:endParaRPr lang="ko-KR" altLang="en-US" sz="11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435354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1815882"/>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10CE824D-CBFB-402E-8CA5-ABFFD0401A88}"/>
              </a:ext>
            </a:extLst>
          </p:cNvPr>
          <p:cNvGrpSpPr/>
          <p:nvPr/>
        </p:nvGrpSpPr>
        <p:grpSpPr>
          <a:xfrm>
            <a:off x="3409518" y="3328090"/>
            <a:ext cx="5164807" cy="1351032"/>
            <a:chOff x="195758" y="3104794"/>
            <a:chExt cx="9851154" cy="2576906"/>
          </a:xfrm>
        </p:grpSpPr>
        <p:sp>
          <p:nvSpPr>
            <p:cNvPr id="14" name="타원 13">
              <a:extLst>
                <a:ext uri="{FF2B5EF4-FFF2-40B4-BE49-F238E27FC236}">
                  <a16:creationId xmlns:a16="http://schemas.microsoft.com/office/drawing/2014/main" id="{73CFB505-F4B9-486E-B4CF-1EB236AA931B}"/>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5" name="타원 14">
              <a:extLst>
                <a:ext uri="{FF2B5EF4-FFF2-40B4-BE49-F238E27FC236}">
                  <a16:creationId xmlns:a16="http://schemas.microsoft.com/office/drawing/2014/main" id="{F44C2199-0E3B-4DBC-A566-8E07AB5C2617}"/>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6" name="타원 15">
              <a:extLst>
                <a:ext uri="{FF2B5EF4-FFF2-40B4-BE49-F238E27FC236}">
                  <a16:creationId xmlns:a16="http://schemas.microsoft.com/office/drawing/2014/main" id="{AD135854-E641-4DD8-B27D-C64FADB4953B}"/>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7" name="직선 화살표 연결선 16">
              <a:extLst>
                <a:ext uri="{FF2B5EF4-FFF2-40B4-BE49-F238E27FC236}">
                  <a16:creationId xmlns:a16="http://schemas.microsoft.com/office/drawing/2014/main" id="{34B07F32-0EE3-416F-8D26-EE0E961DB2D4}"/>
                </a:ext>
              </a:extLst>
            </p:cNvPr>
            <p:cNvCxnSpPr>
              <a:cxnSpLocks/>
              <a:stCxn id="21" idx="3"/>
            </p:cNvCxnSpPr>
            <p:nvPr/>
          </p:nvCxnSpPr>
          <p:spPr>
            <a:xfrm>
              <a:off x="1042769" y="4487450"/>
              <a:ext cx="611206" cy="8335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38EACC8-E84C-480C-8C74-F0134D0FA05B}"/>
                </a:ext>
              </a:extLst>
            </p:cNvPr>
            <p:cNvCxnSpPr>
              <a:cxnSpLocks/>
              <a:endCxn id="15"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8789C874-31C0-4242-8757-D7E4C2DE1A28}"/>
                </a:ext>
              </a:extLst>
            </p:cNvPr>
            <p:cNvCxnSpPr>
              <a:cxnSpLocks/>
              <a:endCxn id="15"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7BE87E-A7EF-4061-8818-60BFF9987FD4}"/>
                    </a:ext>
                  </a:extLst>
                </p:cNvPr>
                <p:cNvSpPr txBox="1"/>
                <p:nvPr/>
              </p:nvSpPr>
              <p:spPr>
                <a:xfrm>
                  <a:off x="989082" y="349283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E87BE87E-A7EF-4061-8818-60BFF9987FD4}"/>
                    </a:ext>
                  </a:extLst>
                </p:cNvPr>
                <p:cNvSpPr txBox="1">
                  <a:spLocks noRot="1" noChangeAspect="1" noMove="1" noResize="1" noEditPoints="1" noAdjustHandles="1" noChangeArrowheads="1" noChangeShapeType="1" noTextEdit="1"/>
                </p:cNvSpPr>
                <p:nvPr/>
              </p:nvSpPr>
              <p:spPr>
                <a:xfrm>
                  <a:off x="989082" y="3492833"/>
                  <a:ext cx="386575" cy="230832"/>
                </a:xfrm>
                <a:prstGeom prst="rect">
                  <a:avLst/>
                </a:prstGeom>
                <a:blipFill>
                  <a:blip r:embed="rId5"/>
                  <a:stretch>
                    <a:fillRect r="-33333" b="-75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5CF3155F-C4D6-4088-A9BF-8439AC2B53C1}"/>
                </a:ext>
              </a:extLst>
            </p:cNvPr>
            <p:cNvSpPr txBox="1"/>
            <p:nvPr/>
          </p:nvSpPr>
          <p:spPr>
            <a:xfrm>
              <a:off x="656194" y="4372034"/>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055174-F043-47F5-B2B9-B367483879F5}"/>
                    </a:ext>
                  </a:extLst>
                </p:cNvPr>
                <p:cNvSpPr txBox="1"/>
                <p:nvPr/>
              </p:nvSpPr>
              <p:spPr>
                <a:xfrm>
                  <a:off x="1042769" y="5116084"/>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F9055174-F043-47F5-B2B9-B367483879F5}"/>
                    </a:ext>
                  </a:extLst>
                </p:cNvPr>
                <p:cNvSpPr txBox="1">
                  <a:spLocks noRot="1" noChangeAspect="1" noMove="1" noResize="1" noEditPoints="1" noAdjustHandles="1" noChangeArrowheads="1" noChangeShapeType="1" noTextEdit="1"/>
                </p:cNvSpPr>
                <p:nvPr/>
              </p:nvSpPr>
              <p:spPr>
                <a:xfrm>
                  <a:off x="1042769" y="5116084"/>
                  <a:ext cx="386575" cy="230832"/>
                </a:xfrm>
                <a:prstGeom prst="rect">
                  <a:avLst/>
                </a:prstGeom>
                <a:blipFill>
                  <a:blip r:embed="rId6"/>
                  <a:stretch>
                    <a:fillRect r="-15152" b="-70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A3209279-4C61-400F-834E-B8B4AEB07673}"/>
                </a:ext>
              </a:extLst>
            </p:cNvPr>
            <p:cNvCxnSpPr>
              <a:cxnSpLocks/>
              <a:stCxn id="15" idx="6"/>
              <a:endCxn id="14"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4514DA-BD5D-4657-AEAE-DC036BFAC764}"/>
                    </a:ext>
                  </a:extLst>
                </p:cNvPr>
                <p:cNvSpPr txBox="1"/>
                <p:nvPr/>
              </p:nvSpPr>
              <p:spPr>
                <a:xfrm>
                  <a:off x="2709180" y="457151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B74514DA-BD5D-4657-AEAE-DC036BFAC764}"/>
                    </a:ext>
                  </a:extLst>
                </p:cNvPr>
                <p:cNvSpPr txBox="1">
                  <a:spLocks noRot="1" noChangeAspect="1" noMove="1" noResize="1" noEditPoints="1" noAdjustHandles="1" noChangeArrowheads="1" noChangeShapeType="1" noTextEdit="1"/>
                </p:cNvSpPr>
                <p:nvPr/>
              </p:nvSpPr>
              <p:spPr>
                <a:xfrm>
                  <a:off x="2709180" y="4571513"/>
                  <a:ext cx="386575" cy="230832"/>
                </a:xfrm>
                <a:prstGeom prst="rect">
                  <a:avLst/>
                </a:prstGeom>
                <a:blipFill>
                  <a:blip r:embed="rId7"/>
                  <a:stretch>
                    <a:fillRect r="-11765" b="-7500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B27FED2F-E2D0-4683-89AF-B402FD008EFC}"/>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26491D3-D838-4DE5-8BC8-A676B4E8C0C4}"/>
                    </a:ext>
                  </a:extLst>
                </p:cNvPr>
                <p:cNvSpPr txBox="1"/>
                <p:nvPr/>
              </p:nvSpPr>
              <p:spPr>
                <a:xfrm>
                  <a:off x="9660337" y="4316518"/>
                  <a:ext cx="386575" cy="24622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1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626491D3-D838-4DE5-8BC8-A676B4E8C0C4}"/>
                    </a:ext>
                  </a:extLst>
                </p:cNvPr>
                <p:cNvSpPr txBox="1">
                  <a:spLocks noRot="1" noChangeAspect="1" noMove="1" noResize="1" noEditPoints="1" noAdjustHandles="1" noChangeArrowheads="1" noChangeShapeType="1" noTextEdit="1"/>
                </p:cNvSpPr>
                <p:nvPr/>
              </p:nvSpPr>
              <p:spPr>
                <a:xfrm>
                  <a:off x="9660337" y="4316518"/>
                  <a:ext cx="386575" cy="246221"/>
                </a:xfrm>
                <a:prstGeom prst="rect">
                  <a:avLst/>
                </a:prstGeom>
                <a:blipFill>
                  <a:blip r:embed="rId8"/>
                  <a:stretch>
                    <a:fillRect r="-2941" b="-85714"/>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B9D171C1-38EF-4673-9B9B-24A6A599CB3B}"/>
                </a:ext>
              </a:extLst>
            </p:cNvPr>
            <p:cNvCxnSpPr>
              <a:cxnSpLocks/>
              <a:stCxn id="25" idx="6"/>
              <a:endCxn id="26" idx="1"/>
            </p:cNvCxnSpPr>
            <p:nvPr/>
          </p:nvCxnSpPr>
          <p:spPr>
            <a:xfrm flipV="1">
              <a:off x="8948415" y="4439629"/>
              <a:ext cx="711922" cy="10772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ABE2493-75E9-40D6-AD32-2D9F4D18FE5F}"/>
                </a:ext>
              </a:extLst>
            </p:cNvPr>
            <p:cNvCxnSpPr>
              <a:cxnSpLocks/>
              <a:stCxn id="37" idx="6"/>
              <a:endCxn id="25"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연결선: 꺾임 28">
              <a:extLst>
                <a:ext uri="{FF2B5EF4-FFF2-40B4-BE49-F238E27FC236}">
                  <a16:creationId xmlns:a16="http://schemas.microsoft.com/office/drawing/2014/main" id="{E87263F2-A82C-4241-9860-610C251CAAD7}"/>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3DE639-E0E9-4932-BEAB-B39F90E400F2}"/>
                </a:ext>
              </a:extLst>
            </p:cNvPr>
            <p:cNvSpPr txBox="1"/>
            <p:nvPr/>
          </p:nvSpPr>
          <p:spPr>
            <a:xfrm>
              <a:off x="6743533" y="3225788"/>
              <a:ext cx="742511"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19ABBE04-887D-4325-8640-BD28C784E6DF}"/>
                    </a:ext>
                  </a:extLst>
                </p:cNvPr>
                <p:cNvSpPr/>
                <p:nvPr/>
              </p:nvSpPr>
              <p:spPr>
                <a:xfrm>
                  <a:off x="3305600" y="4333399"/>
                  <a:ext cx="874108" cy="267317"/>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6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1" name="직사각형 30">
                  <a:extLst>
                    <a:ext uri="{FF2B5EF4-FFF2-40B4-BE49-F238E27FC236}">
                      <a16:creationId xmlns:a16="http://schemas.microsoft.com/office/drawing/2014/main" id="{19ABBE04-887D-4325-8640-BD28C784E6DF}"/>
                    </a:ext>
                  </a:extLst>
                </p:cNvPr>
                <p:cNvSpPr>
                  <a:spLocks noRot="1" noChangeAspect="1" noMove="1" noResize="1" noEditPoints="1" noAdjustHandles="1" noChangeArrowheads="1" noChangeShapeType="1" noTextEdit="1"/>
                </p:cNvSpPr>
                <p:nvPr/>
              </p:nvSpPr>
              <p:spPr>
                <a:xfrm>
                  <a:off x="3305600" y="4333399"/>
                  <a:ext cx="874108" cy="267317"/>
                </a:xfrm>
                <a:prstGeom prst="rect">
                  <a:avLst/>
                </a:prstGeom>
                <a:blipFill>
                  <a:blip r:embed="rId9"/>
                  <a:stretch>
                    <a:fillRect b="-8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071FD51-DC46-4B30-BEF4-D1F4FE699827}"/>
                    </a:ext>
                  </a:extLst>
                </p:cNvPr>
                <p:cNvSpPr txBox="1"/>
                <p:nvPr/>
              </p:nvSpPr>
              <p:spPr>
                <a:xfrm>
                  <a:off x="8162654" y="4334264"/>
                  <a:ext cx="350481" cy="18466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6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6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2" name="TextBox 31">
                  <a:extLst>
                    <a:ext uri="{FF2B5EF4-FFF2-40B4-BE49-F238E27FC236}">
                      <a16:creationId xmlns:a16="http://schemas.microsoft.com/office/drawing/2014/main" id="{2071FD51-DC46-4B30-BEF4-D1F4FE699827}"/>
                    </a:ext>
                  </a:extLst>
                </p:cNvPr>
                <p:cNvSpPr txBox="1">
                  <a:spLocks noRot="1" noChangeAspect="1" noMove="1" noResize="1" noEditPoints="1" noAdjustHandles="1" noChangeArrowheads="1" noChangeShapeType="1" noTextEdit="1"/>
                </p:cNvSpPr>
                <p:nvPr/>
              </p:nvSpPr>
              <p:spPr>
                <a:xfrm>
                  <a:off x="8162654" y="4334264"/>
                  <a:ext cx="350481" cy="184666"/>
                </a:xfrm>
                <a:prstGeom prst="rect">
                  <a:avLst/>
                </a:prstGeom>
                <a:blipFill>
                  <a:blip r:embed="rId10"/>
                  <a:stretch>
                    <a:fillRect l="-16129" r="-80645" b="-106250"/>
                  </a:stretch>
                </a:blipFill>
              </p:spPr>
              <p:txBody>
                <a:bodyPr/>
                <a:lstStyle/>
                <a:p>
                  <a:r>
                    <a:rPr lang="ko-KR" altLang="en-US">
                      <a:noFill/>
                    </a:rPr>
                    <a:t> </a:t>
                  </a:r>
                </a:p>
              </p:txBody>
            </p:sp>
          </mc:Fallback>
        </mc:AlternateContent>
        <p:sp>
          <p:nvSpPr>
            <p:cNvPr id="33" name="TextBox 32">
              <a:extLst>
                <a:ext uri="{FF2B5EF4-FFF2-40B4-BE49-F238E27FC236}">
                  <a16:creationId xmlns:a16="http://schemas.microsoft.com/office/drawing/2014/main" id="{6DEE678F-13EF-451E-8121-F0F3A3EC2299}"/>
                </a:ext>
              </a:extLst>
            </p:cNvPr>
            <p:cNvSpPr txBox="1"/>
            <p:nvPr/>
          </p:nvSpPr>
          <p:spPr>
            <a:xfrm>
              <a:off x="7662527" y="5088909"/>
              <a:ext cx="588623" cy="20005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7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7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7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45AE7F9-08B6-4115-8C13-0D41400919EF}"/>
                    </a:ext>
                  </a:extLst>
                </p:cNvPr>
                <p:cNvSpPr txBox="1"/>
                <p:nvPr/>
              </p:nvSpPr>
              <p:spPr>
                <a:xfrm>
                  <a:off x="1639176" y="4392194"/>
                  <a:ext cx="968937" cy="18466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6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4" name="TextBox 33">
                  <a:extLst>
                    <a:ext uri="{FF2B5EF4-FFF2-40B4-BE49-F238E27FC236}">
                      <a16:creationId xmlns:a16="http://schemas.microsoft.com/office/drawing/2014/main" id="{C45AE7F9-08B6-4115-8C13-0D41400919EF}"/>
                    </a:ext>
                  </a:extLst>
                </p:cNvPr>
                <p:cNvSpPr txBox="1">
                  <a:spLocks noRot="1" noChangeAspect="1" noMove="1" noResize="1" noEditPoints="1" noAdjustHandles="1" noChangeArrowheads="1" noChangeShapeType="1" noTextEdit="1"/>
                </p:cNvSpPr>
                <p:nvPr/>
              </p:nvSpPr>
              <p:spPr>
                <a:xfrm>
                  <a:off x="1639176" y="4392194"/>
                  <a:ext cx="968937" cy="184666"/>
                </a:xfrm>
                <a:prstGeom prst="rect">
                  <a:avLst/>
                </a:prstGeom>
                <a:blipFill>
                  <a:blip r:embed="rId11"/>
                  <a:stretch>
                    <a:fillRect b="-93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A2241DC-655A-4FC4-B695-32F9B97F1B07}"/>
                    </a:ext>
                  </a:extLst>
                </p:cNvPr>
                <p:cNvSpPr txBox="1"/>
                <p:nvPr/>
              </p:nvSpPr>
              <p:spPr>
                <a:xfrm>
                  <a:off x="4816070" y="4391011"/>
                  <a:ext cx="1028057" cy="18466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6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5" name="TextBox 34">
                  <a:extLst>
                    <a:ext uri="{FF2B5EF4-FFF2-40B4-BE49-F238E27FC236}">
                      <a16:creationId xmlns:a16="http://schemas.microsoft.com/office/drawing/2014/main" id="{3A2241DC-655A-4FC4-B695-32F9B97F1B07}"/>
                    </a:ext>
                  </a:extLst>
                </p:cNvPr>
                <p:cNvSpPr txBox="1">
                  <a:spLocks noRot="1" noChangeAspect="1" noMove="1" noResize="1" noEditPoints="1" noAdjustHandles="1" noChangeArrowheads="1" noChangeShapeType="1" noTextEdit="1"/>
                </p:cNvSpPr>
                <p:nvPr/>
              </p:nvSpPr>
              <p:spPr>
                <a:xfrm>
                  <a:off x="4816070" y="4391011"/>
                  <a:ext cx="1028057" cy="184666"/>
                </a:xfrm>
                <a:prstGeom prst="rect">
                  <a:avLst/>
                </a:prstGeom>
                <a:blipFill>
                  <a:blip r:embed="rId12"/>
                  <a:stretch>
                    <a:fillRect b="-106667"/>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C5187069-39A4-4540-9553-8A3C4FF8C285}"/>
                </a:ext>
              </a:extLst>
            </p:cNvPr>
            <p:cNvCxnSpPr>
              <a:cxnSpLocks/>
              <a:stCxn id="14" idx="6"/>
              <a:endCxn id="16"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1E0BCF49-D3DD-41FA-856F-DA2CAC22C1E1}"/>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8" name="직선 화살표 연결선 37">
              <a:extLst>
                <a:ext uri="{FF2B5EF4-FFF2-40B4-BE49-F238E27FC236}">
                  <a16:creationId xmlns:a16="http://schemas.microsoft.com/office/drawing/2014/main" id="{C6BA2DDF-82B2-426F-B46E-0F5BF2AE60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id="{0FB9F953-671F-4570-B0FB-DF0A5D54930C}"/>
                    </a:ext>
                  </a:extLst>
                </p:cNvPr>
                <p:cNvSpPr/>
                <p:nvPr/>
              </p:nvSpPr>
              <p:spPr>
                <a:xfrm>
                  <a:off x="6498624" y="4312786"/>
                  <a:ext cx="874108" cy="267317"/>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6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9" name="직사각형 38">
                  <a:extLst>
                    <a:ext uri="{FF2B5EF4-FFF2-40B4-BE49-F238E27FC236}">
                      <a16:creationId xmlns:a16="http://schemas.microsoft.com/office/drawing/2014/main" id="{0FB9F953-671F-4570-B0FB-DF0A5D54930C}"/>
                    </a:ext>
                  </a:extLst>
                </p:cNvPr>
                <p:cNvSpPr>
                  <a:spLocks noRot="1" noChangeAspect="1" noMove="1" noResize="1" noEditPoints="1" noAdjustHandles="1" noChangeArrowheads="1" noChangeShapeType="1" noTextEdit="1"/>
                </p:cNvSpPr>
                <p:nvPr/>
              </p:nvSpPr>
              <p:spPr>
                <a:xfrm>
                  <a:off x="6498624" y="4312786"/>
                  <a:ext cx="874108" cy="267317"/>
                </a:xfrm>
                <a:prstGeom prst="rect">
                  <a:avLst/>
                </a:prstGeom>
                <a:blipFill>
                  <a:blip r:embed="rId13"/>
                  <a:stretch>
                    <a:fillRect b="-82609"/>
                  </a:stretch>
                </a:blipFill>
              </p:spPr>
              <p:txBody>
                <a:bodyPr/>
                <a:lstStyle/>
                <a:p>
                  <a:r>
                    <a:rPr lang="ko-KR" altLang="en-US">
                      <a:noFill/>
                    </a:rPr>
                    <a:t> </a:t>
                  </a:r>
                </a:p>
              </p:txBody>
            </p:sp>
          </mc:Fallback>
        </mc:AlternateContent>
        <p:cxnSp>
          <p:nvCxnSpPr>
            <p:cNvPr id="40" name="직선 화살표 연결선 39">
              <a:extLst>
                <a:ext uri="{FF2B5EF4-FFF2-40B4-BE49-F238E27FC236}">
                  <a16:creationId xmlns:a16="http://schemas.microsoft.com/office/drawing/2014/main" id="{7E6FAC44-34B3-4887-B571-63F09A802F7C}"/>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BBDE67F-7229-4BD3-9735-7562A16F6B80}"/>
                    </a:ext>
                  </a:extLst>
                </p:cNvPr>
                <p:cNvSpPr txBox="1"/>
                <p:nvPr/>
              </p:nvSpPr>
              <p:spPr>
                <a:xfrm>
                  <a:off x="4198737" y="349283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6BBDE67F-7229-4BD3-9735-7562A16F6B80}"/>
                    </a:ext>
                  </a:extLst>
                </p:cNvPr>
                <p:cNvSpPr txBox="1">
                  <a:spLocks noRot="1" noChangeAspect="1" noMove="1" noResize="1" noEditPoints="1" noAdjustHandles="1" noChangeArrowheads="1" noChangeShapeType="1" noTextEdit="1"/>
                </p:cNvSpPr>
                <p:nvPr/>
              </p:nvSpPr>
              <p:spPr>
                <a:xfrm>
                  <a:off x="4198737" y="3492833"/>
                  <a:ext cx="386575" cy="230832"/>
                </a:xfrm>
                <a:prstGeom prst="rect">
                  <a:avLst/>
                </a:prstGeom>
                <a:blipFill>
                  <a:blip r:embed="rId14"/>
                  <a:stretch>
                    <a:fillRect r="-33333" b="-7500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8470CEC7-9B61-4A94-B7C8-4DD07A1D5095}"/>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B89BE3-5991-46A4-9C0E-162D387FDBC4}"/>
                    </a:ext>
                  </a:extLst>
                </p:cNvPr>
                <p:cNvSpPr txBox="1"/>
                <p:nvPr/>
              </p:nvSpPr>
              <p:spPr>
                <a:xfrm>
                  <a:off x="4376804" y="514955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24B89BE3-5991-46A4-9C0E-162D387FDBC4}"/>
                    </a:ext>
                  </a:extLst>
                </p:cNvPr>
                <p:cNvSpPr txBox="1">
                  <a:spLocks noRot="1" noChangeAspect="1" noMove="1" noResize="1" noEditPoints="1" noAdjustHandles="1" noChangeArrowheads="1" noChangeShapeType="1" noTextEdit="1"/>
                </p:cNvSpPr>
                <p:nvPr/>
              </p:nvSpPr>
              <p:spPr>
                <a:xfrm>
                  <a:off x="4376804" y="5149553"/>
                  <a:ext cx="386575" cy="230832"/>
                </a:xfrm>
                <a:prstGeom prst="rect">
                  <a:avLst/>
                </a:prstGeom>
                <a:blipFill>
                  <a:blip r:embed="rId15"/>
                  <a:stretch>
                    <a:fillRect r="-15152" b="-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A8B3D68-B598-4B58-B8C2-0B6253A68FA5}"/>
                    </a:ext>
                  </a:extLst>
                </p:cNvPr>
                <p:cNvSpPr txBox="1"/>
                <p:nvPr/>
              </p:nvSpPr>
              <p:spPr>
                <a:xfrm>
                  <a:off x="4299950" y="457151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A8B3D68-B598-4B58-B8C2-0B6253A68FA5}"/>
                    </a:ext>
                  </a:extLst>
                </p:cNvPr>
                <p:cNvSpPr txBox="1">
                  <a:spLocks noRot="1" noChangeAspect="1" noMove="1" noResize="1" noEditPoints="1" noAdjustHandles="1" noChangeArrowheads="1" noChangeShapeType="1" noTextEdit="1"/>
                </p:cNvSpPr>
                <p:nvPr/>
              </p:nvSpPr>
              <p:spPr>
                <a:xfrm>
                  <a:off x="4299950" y="4571513"/>
                  <a:ext cx="386575" cy="230832"/>
                </a:xfrm>
                <a:prstGeom prst="rect">
                  <a:avLst/>
                </a:prstGeom>
                <a:blipFill>
                  <a:blip r:embed="rId16"/>
                  <a:stretch>
                    <a:fillRect r="-17647" b="-7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EE9CD83-252D-49C6-B6E8-8618C290CE1D}"/>
                    </a:ext>
                  </a:extLst>
                </p:cNvPr>
                <p:cNvSpPr txBox="1"/>
                <p:nvPr/>
              </p:nvSpPr>
              <p:spPr>
                <a:xfrm>
                  <a:off x="5981788" y="4539379"/>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EEE9CD83-252D-49C6-B6E8-8618C290CE1D}"/>
                    </a:ext>
                  </a:extLst>
                </p:cNvPr>
                <p:cNvSpPr txBox="1">
                  <a:spLocks noRot="1" noChangeAspect="1" noMove="1" noResize="1" noEditPoints="1" noAdjustHandles="1" noChangeArrowheads="1" noChangeShapeType="1" noTextEdit="1"/>
                </p:cNvSpPr>
                <p:nvPr/>
              </p:nvSpPr>
              <p:spPr>
                <a:xfrm>
                  <a:off x="5981788" y="4539379"/>
                  <a:ext cx="386575" cy="230832"/>
                </a:xfrm>
                <a:prstGeom prst="rect">
                  <a:avLst/>
                </a:prstGeom>
                <a:blipFill>
                  <a:blip r:embed="rId17"/>
                  <a:stretch>
                    <a:fillRect r="-15152" b="-7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F1A72FC-D820-41AD-96F5-77455FA636C7}"/>
                    </a:ext>
                  </a:extLst>
                </p:cNvPr>
                <p:cNvSpPr txBox="1"/>
                <p:nvPr/>
              </p:nvSpPr>
              <p:spPr>
                <a:xfrm>
                  <a:off x="7540069" y="453542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BF1A72FC-D820-41AD-96F5-77455FA636C7}"/>
                    </a:ext>
                  </a:extLst>
                </p:cNvPr>
                <p:cNvSpPr txBox="1">
                  <a:spLocks noRot="1" noChangeAspect="1" noMove="1" noResize="1" noEditPoints="1" noAdjustHandles="1" noChangeArrowheads="1" noChangeShapeType="1" noTextEdit="1"/>
                </p:cNvSpPr>
                <p:nvPr/>
              </p:nvSpPr>
              <p:spPr>
                <a:xfrm>
                  <a:off x="7540069" y="4535423"/>
                  <a:ext cx="386575" cy="230832"/>
                </a:xfrm>
                <a:prstGeom prst="rect">
                  <a:avLst/>
                </a:prstGeom>
                <a:blipFill>
                  <a:blip r:embed="rId18"/>
                  <a:stretch>
                    <a:fillRect r="-21212" b="-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171A470-EA99-44FA-A46A-7B792AB3D9D1}"/>
                    </a:ext>
                  </a:extLst>
                </p:cNvPr>
                <p:cNvSpPr txBox="1"/>
                <p:nvPr/>
              </p:nvSpPr>
              <p:spPr>
                <a:xfrm>
                  <a:off x="6299751" y="5427463"/>
                  <a:ext cx="741742" cy="25423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8" name="TextBox 47">
                  <a:extLst>
                    <a:ext uri="{FF2B5EF4-FFF2-40B4-BE49-F238E27FC236}">
                      <a16:creationId xmlns:a16="http://schemas.microsoft.com/office/drawing/2014/main" id="{1171A470-EA99-44FA-A46A-7B792AB3D9D1}"/>
                    </a:ext>
                  </a:extLst>
                </p:cNvPr>
                <p:cNvSpPr txBox="1">
                  <a:spLocks noRot="1" noChangeAspect="1" noMove="1" noResize="1" noEditPoints="1" noAdjustHandles="1" noChangeArrowheads="1" noChangeShapeType="1" noTextEdit="1"/>
                </p:cNvSpPr>
                <p:nvPr/>
              </p:nvSpPr>
              <p:spPr>
                <a:xfrm>
                  <a:off x="6299751" y="5427463"/>
                  <a:ext cx="741742" cy="254237"/>
                </a:xfrm>
                <a:prstGeom prst="rect">
                  <a:avLst/>
                </a:prstGeom>
                <a:blipFill>
                  <a:blip r:embed="rId19"/>
                  <a:stretch>
                    <a:fillRect l="-9375" t="-9091" r="-71875" b="-10909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019AA230-46D9-486D-B18D-30805183E627}"/>
                </a:ext>
              </a:extLst>
            </p:cNvPr>
            <p:cNvCxnSpPr>
              <a:stCxn id="33" idx="1"/>
              <a:endCxn id="46" idx="2"/>
            </p:cNvCxnSpPr>
            <p:nvPr/>
          </p:nvCxnSpPr>
          <p:spPr>
            <a:xfrm rot="10800000">
              <a:off x="6175077" y="4770211"/>
              <a:ext cx="1487451" cy="41872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연결선: 구부러짐 49">
              <a:extLst>
                <a:ext uri="{FF2B5EF4-FFF2-40B4-BE49-F238E27FC236}">
                  <a16:creationId xmlns:a16="http://schemas.microsoft.com/office/drawing/2014/main" id="{C5D4477D-271C-4EB9-A6A9-E0B044CA61DE}"/>
                </a:ext>
              </a:extLst>
            </p:cNvPr>
            <p:cNvCxnSpPr>
              <a:cxnSpLocks/>
              <a:stCxn id="46" idx="2"/>
              <a:endCxn id="45" idx="2"/>
            </p:cNvCxnSpPr>
            <p:nvPr/>
          </p:nvCxnSpPr>
          <p:spPr>
            <a:xfrm rot="5400000">
              <a:off x="5318090" y="3945359"/>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BB7438E-B599-4FA8-B312-0F4DA08C5770}"/>
                    </a:ext>
                  </a:extLst>
                </p:cNvPr>
                <p:cNvSpPr txBox="1"/>
                <p:nvPr/>
              </p:nvSpPr>
              <p:spPr>
                <a:xfrm>
                  <a:off x="4853851" y="5373272"/>
                  <a:ext cx="492891" cy="25423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800" b="0" i="1">
                                <a:solidFill>
                                  <a:srgbClr val="000000"/>
                                </a:solidFill>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a:rPr lang="en-US" altLang="ko-KR" sz="800" b="0" i="1">
                                    <a:solidFill>
                                      <a:srgbClr val="000000"/>
                                    </a:solidFill>
                                    <a:latin typeface="Cambria Math" panose="02040503050406030204" pitchFamily="18" charset="0"/>
                                  </a:rPr>
                                  <m:t>𝑍</m:t>
                                </m:r>
                              </m:e>
                              <m:sub>
                                <m:r>
                                  <a:rPr lang="en-US" altLang="ko-KR" sz="800" b="0" i="1">
                                    <a:solidFill>
                                      <a:srgbClr val="000000"/>
                                    </a:solidFill>
                                    <a:latin typeface="Cambria Math" panose="02040503050406030204" pitchFamily="18" charset="0"/>
                                  </a:rPr>
                                  <m:t>2</m:t>
                                </m:r>
                              </m:sub>
                            </m:sSub>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800" b="0" i="1">
                                    <a:solidFill>
                                      <a:srgbClr val="000000"/>
                                    </a:solidFill>
                                    <a:latin typeface="Cambria Math" panose="02040503050406030204" pitchFamily="18" charset="0"/>
                                  </a:rPr>
                                  <m:t>𝐴</m:t>
                                </m:r>
                              </m:e>
                              <m:sub>
                                <m:r>
                                  <a:rPr lang="en-US" altLang="ko-KR" sz="800" b="0" i="1">
                                    <a:solidFill>
                                      <a:srgbClr val="000000"/>
                                    </a:solidFill>
                                    <a:latin typeface="Cambria Math" panose="02040503050406030204" pitchFamily="18" charset="0"/>
                                  </a:rPr>
                                  <m:t>1</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a:rPr lang="en-US" altLang="ko-KR" sz="800" b="0" i="1" smtClean="0">
                                <a:solidFill>
                                  <a:srgbClr val="000000"/>
                                </a:solidFill>
                                <a:latin typeface="Cambria Math" panose="02040503050406030204" pitchFamily="18" charset="0"/>
                              </a:rPr>
                              <m:t>𝑊</m:t>
                            </m:r>
                          </m:e>
                          <m:sub>
                            <m:r>
                              <a:rPr lang="en-US" altLang="ko-KR" sz="800" b="0" i="1">
                                <a:solidFill>
                                  <a:srgbClr val="000000"/>
                                </a:solidFill>
                                <a:latin typeface="Cambria Math" panose="02040503050406030204" pitchFamily="18" charset="0"/>
                              </a:rPr>
                              <m:t>2</m:t>
                            </m:r>
                          </m:sub>
                        </m:sSub>
                      </m:oMath>
                    </m:oMathPara>
                  </a14:m>
                  <a:endParaRPr kumimoji="1" lang="ko-KR" altLang="en-US" sz="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DBB7438E-B599-4FA8-B312-0F4DA08C5770}"/>
                    </a:ext>
                  </a:extLst>
                </p:cNvPr>
                <p:cNvSpPr txBox="1">
                  <a:spLocks noRot="1" noChangeAspect="1" noMove="1" noResize="1" noEditPoints="1" noAdjustHandles="1" noChangeArrowheads="1" noChangeShapeType="1" noTextEdit="1"/>
                </p:cNvSpPr>
                <p:nvPr/>
              </p:nvSpPr>
              <p:spPr>
                <a:xfrm>
                  <a:off x="4853851" y="5373272"/>
                  <a:ext cx="492891" cy="254237"/>
                </a:xfrm>
                <a:prstGeom prst="rect">
                  <a:avLst/>
                </a:prstGeom>
                <a:blipFill>
                  <a:blip r:embed="rId20"/>
                  <a:stretch>
                    <a:fillRect l="-16667" t="-4545" r="-78571" b="-113636"/>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3EF842A0-A8FE-4AB8-BEDC-B9F50B7D45C3}"/>
                </a:ext>
              </a:extLst>
            </p:cNvPr>
            <p:cNvCxnSpPr>
              <a:cxnSpLocks/>
              <a:stCxn id="45" idx="2"/>
              <a:endCxn id="24" idx="2"/>
            </p:cNvCxnSpPr>
            <p:nvPr/>
          </p:nvCxnSpPr>
          <p:spPr>
            <a:xfrm rot="5400000">
              <a:off x="3697853" y="4006960"/>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A770B5F-4C0E-4AA4-A016-1F756759FC92}"/>
                    </a:ext>
                  </a:extLst>
                </p:cNvPr>
                <p:cNvSpPr txBox="1"/>
                <p:nvPr/>
              </p:nvSpPr>
              <p:spPr>
                <a:xfrm>
                  <a:off x="2580575" y="5373272"/>
                  <a:ext cx="915122" cy="25423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800" b="0" i="1">
                                <a:solidFill>
                                  <a:srgbClr val="000000"/>
                                </a:solidFill>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m:rPr>
                                    <m:sty m:val="p"/>
                                  </m:rPr>
                                  <a:rPr lang="en-US" altLang="ko-KR" sz="800" i="1" smtClean="0">
                                    <a:solidFill>
                                      <a:srgbClr val="000000"/>
                                    </a:solidFill>
                                    <a:latin typeface="Cambria Math" panose="02040503050406030204" pitchFamily="18" charset="0"/>
                                  </a:rPr>
                                  <m:t>A</m:t>
                                </m:r>
                              </m:e>
                              <m:sub>
                                <m:r>
                                  <a:rPr lang="en-US" altLang="ko-KR" sz="800" i="1">
                                    <a:solidFill>
                                      <a:srgbClr val="000000"/>
                                    </a:solidFill>
                                    <a:latin typeface="Cambria Math" panose="02040503050406030204" pitchFamily="18" charset="0"/>
                                  </a:rPr>
                                  <m:t>1</m:t>
                                </m:r>
                              </m:sub>
                            </m:sSub>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800" i="1">
                                    <a:solidFill>
                                      <a:srgbClr val="000000"/>
                                    </a:solidFill>
                                    <a:latin typeface="Cambria Math" panose="02040503050406030204" pitchFamily="18" charset="0"/>
                                  </a:rPr>
                                  <m:t>Z</m:t>
                                </m:r>
                              </m:e>
                              <m:sub>
                                <m:r>
                                  <a:rPr lang="en-US" altLang="ko-KR" sz="800" b="0" i="1">
                                    <a:solidFill>
                                      <a:srgbClr val="000000"/>
                                    </a:solidFill>
                                    <a:latin typeface="Cambria Math" panose="02040503050406030204" pitchFamily="18" charset="0"/>
                                  </a:rPr>
                                  <m:t>1</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800" i="1">
                                <a:solidFill>
                                  <a:srgbClr val="000000"/>
                                </a:solidFill>
                                <a:latin typeface="Cambria Math" panose="02040503050406030204" pitchFamily="18" charset="0"/>
                                <a:ea typeface="Cambria Math" panose="02040503050406030204" pitchFamily="18" charset="0"/>
                              </a:rPr>
                            </m:ctrlPr>
                          </m:sSubPr>
                          <m:e>
                            <m:r>
                              <a:rPr lang="en-US" altLang="ko-KR" sz="800" i="1">
                                <a:solidFill>
                                  <a:srgbClr val="000000"/>
                                </a:solidFill>
                                <a:latin typeface="Cambria Math" panose="02040503050406030204" pitchFamily="18" charset="0"/>
                                <a:ea typeface="Cambria Math" panose="02040503050406030204" pitchFamily="18" charset="0"/>
                              </a:rPr>
                              <m:t>𝐴</m:t>
                            </m:r>
                          </m:e>
                          <m:sub>
                            <m:r>
                              <a:rPr lang="en-US" altLang="ko-KR" sz="800" i="1">
                                <a:solidFill>
                                  <a:srgbClr val="000000"/>
                                </a:solidFill>
                                <a:latin typeface="Cambria Math" panose="02040503050406030204" pitchFamily="18" charset="0"/>
                                <a:ea typeface="Cambria Math" panose="02040503050406030204" pitchFamily="18" charset="0"/>
                              </a:rPr>
                              <m:t>1</m:t>
                            </m:r>
                          </m:sub>
                        </m:sSub>
                        <m:r>
                          <a:rPr lang="en-US" altLang="ko-KR" sz="800" i="1">
                            <a:solidFill>
                              <a:srgbClr val="000000"/>
                            </a:solidFill>
                            <a:latin typeface="Cambria Math" panose="02040503050406030204" pitchFamily="18" charset="0"/>
                            <a:ea typeface="Cambria Math" panose="02040503050406030204" pitchFamily="18" charset="0"/>
                          </a:rPr>
                          <m:t>⨀</m:t>
                        </m:r>
                        <m:r>
                          <m:rPr>
                            <m:nor/>
                          </m:rPr>
                          <a:rPr lang="en-US" altLang="ko-KR" sz="800" i="1">
                            <a:solidFill>
                              <a:srgbClr val="000000"/>
                            </a:solidFill>
                            <a:latin typeface="Cambria Math" panose="02040503050406030204" pitchFamily="18" charset="0"/>
                            <a:ea typeface="Cambria Math" panose="02040503050406030204" pitchFamily="18" charset="0"/>
                          </a:rPr>
                          <m:t>(1− </m:t>
                        </m:r>
                        <m:sSub>
                          <m:sSubPr>
                            <m:ctrlPr>
                              <a:rPr lang="en-US" altLang="ko-KR" sz="800" i="1">
                                <a:solidFill>
                                  <a:srgbClr val="000000"/>
                                </a:solidFill>
                                <a:latin typeface="Cambria Math" panose="02040503050406030204" pitchFamily="18" charset="0"/>
                                <a:ea typeface="Cambria Math" panose="02040503050406030204" pitchFamily="18" charset="0"/>
                              </a:rPr>
                            </m:ctrlPr>
                          </m:sSubPr>
                          <m:e>
                            <m:r>
                              <a:rPr lang="en-US" altLang="ko-KR" sz="800" i="1">
                                <a:solidFill>
                                  <a:srgbClr val="000000"/>
                                </a:solidFill>
                                <a:latin typeface="Cambria Math" panose="02040503050406030204" pitchFamily="18" charset="0"/>
                                <a:ea typeface="Cambria Math" panose="02040503050406030204" pitchFamily="18" charset="0"/>
                              </a:rPr>
                              <m:t>𝐴</m:t>
                            </m:r>
                          </m:e>
                          <m:sub>
                            <m:r>
                              <a:rPr lang="en-US" altLang="ko-KR" sz="800" i="1">
                                <a:solidFill>
                                  <a:srgbClr val="000000"/>
                                </a:solidFill>
                                <a:latin typeface="Cambria Math" panose="02040503050406030204" pitchFamily="18" charset="0"/>
                                <a:ea typeface="Cambria Math" panose="02040503050406030204" pitchFamily="18" charset="0"/>
                              </a:rPr>
                              <m:t>1</m:t>
                            </m:r>
                          </m:sub>
                        </m:sSub>
                        <m:r>
                          <m:rPr>
                            <m:nor/>
                          </m:rPr>
                          <a:rPr lang="en-US" altLang="ko-KR" sz="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DA770B5F-4C0E-4AA4-A016-1F756759FC92}"/>
                    </a:ext>
                  </a:extLst>
                </p:cNvPr>
                <p:cNvSpPr txBox="1">
                  <a:spLocks noRot="1" noChangeAspect="1" noMove="1" noResize="1" noEditPoints="1" noAdjustHandles="1" noChangeArrowheads="1" noChangeShapeType="1" noTextEdit="1"/>
                </p:cNvSpPr>
                <p:nvPr/>
              </p:nvSpPr>
              <p:spPr>
                <a:xfrm>
                  <a:off x="2580575" y="5373272"/>
                  <a:ext cx="915122" cy="254237"/>
                </a:xfrm>
                <a:prstGeom prst="rect">
                  <a:avLst/>
                </a:prstGeom>
                <a:blipFill>
                  <a:blip r:embed="rId21"/>
                  <a:stretch>
                    <a:fillRect l="-7595" t="-4545" r="-89873" b="-113636"/>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72A8C256-C30D-455F-8B4E-0912E7385AC6}"/>
                </a:ext>
              </a:extLst>
            </p:cNvPr>
            <p:cNvCxnSpPr>
              <a:cxnSpLocks/>
              <a:stCxn id="24" idx="0"/>
              <a:endCxn id="20" idx="3"/>
            </p:cNvCxnSpPr>
            <p:nvPr/>
          </p:nvCxnSpPr>
          <p:spPr>
            <a:xfrm rot="16200000" flipV="1">
              <a:off x="1657431" y="3326475"/>
              <a:ext cx="963264"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E7DA9B7-F953-428B-9AF9-F8FA7C2BF26E}"/>
                    </a:ext>
                  </a:extLst>
                </p:cNvPr>
                <p:cNvSpPr txBox="1"/>
                <p:nvPr/>
              </p:nvSpPr>
              <p:spPr>
                <a:xfrm>
                  <a:off x="1734467" y="3104794"/>
                  <a:ext cx="447879" cy="25423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800" b="0" i="1">
                                <a:solidFill>
                                  <a:srgbClr val="000000"/>
                                </a:solidFill>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a:rPr lang="en-US" altLang="ko-KR" sz="800" b="0" i="1">
                                    <a:solidFill>
                                      <a:srgbClr val="000000"/>
                                    </a:solidFill>
                                    <a:latin typeface="Cambria Math" panose="02040503050406030204" pitchFamily="18" charset="0"/>
                                  </a:rPr>
                                  <m:t>𝑍</m:t>
                                </m:r>
                              </m:e>
                              <m:sub>
                                <m:r>
                                  <a:rPr lang="en-US" altLang="ko-KR" sz="800" b="0" i="1">
                                    <a:solidFill>
                                      <a:srgbClr val="000000"/>
                                    </a:solidFill>
                                    <a:latin typeface="Cambria Math" panose="02040503050406030204" pitchFamily="18" charset="0"/>
                                  </a:rPr>
                                  <m:t>1</m:t>
                                </m:r>
                              </m:sub>
                            </m:sSub>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800" i="1">
                                    <a:solidFill>
                                      <a:srgbClr val="000000"/>
                                    </a:solidFill>
                                    <a:latin typeface="Cambria Math" panose="02040503050406030204" pitchFamily="18" charset="0"/>
                                  </a:rPr>
                                  <m:t>𝑊</m:t>
                                </m:r>
                              </m:e>
                              <m:sub>
                                <m:r>
                                  <a:rPr lang="en-US" altLang="ko-KR" sz="800" b="0" i="1">
                                    <a:solidFill>
                                      <a:srgbClr val="000000"/>
                                    </a:solidFill>
                                    <a:latin typeface="Cambria Math" panose="02040503050406030204" pitchFamily="18" charset="0"/>
                                  </a:rPr>
                                  <m:t>1</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800" i="1">
                            <a:solidFill>
                              <a:srgbClr val="000000"/>
                            </a:solidFill>
                            <a:latin typeface="Cambria Math" panose="02040503050406030204" pitchFamily="18" charset="0"/>
                          </a:rPr>
                          <m:t>𝑋</m:t>
                        </m:r>
                      </m:oMath>
                    </m:oMathPara>
                  </a14:m>
                  <a:endParaRPr kumimoji="1" lang="ko-KR" altLang="en-US" sz="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E7DA9B7-F953-428B-9AF9-F8FA7C2BF26E}"/>
                    </a:ext>
                  </a:extLst>
                </p:cNvPr>
                <p:cNvSpPr txBox="1">
                  <a:spLocks noRot="1" noChangeAspect="1" noMove="1" noResize="1" noEditPoints="1" noAdjustHandles="1" noChangeArrowheads="1" noChangeShapeType="1" noTextEdit="1"/>
                </p:cNvSpPr>
                <p:nvPr/>
              </p:nvSpPr>
              <p:spPr>
                <a:xfrm>
                  <a:off x="1734467" y="3104794"/>
                  <a:ext cx="447879" cy="254237"/>
                </a:xfrm>
                <a:prstGeom prst="rect">
                  <a:avLst/>
                </a:prstGeom>
                <a:blipFill>
                  <a:blip r:embed="rId22"/>
                  <a:stretch>
                    <a:fillRect l="-18421" t="-9091" r="-84211" b="-10909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E1E8C308-18D5-4834-9D36-0FBE82558FB4}"/>
                </a:ext>
              </a:extLst>
            </p:cNvPr>
            <p:cNvSpPr txBox="1"/>
            <p:nvPr/>
          </p:nvSpPr>
          <p:spPr>
            <a:xfrm>
              <a:off x="4094805" y="4140985"/>
              <a:ext cx="481222"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7C056444-4D96-46DF-BEA0-C388EEBFD9EA}"/>
                </a:ext>
              </a:extLst>
            </p:cNvPr>
            <p:cNvSpPr txBox="1"/>
            <p:nvPr/>
          </p:nvSpPr>
          <p:spPr>
            <a:xfrm>
              <a:off x="698546" y="3222632"/>
              <a:ext cx="453970"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534BDC21-A09D-4FAE-9E5B-7B7E7927F0D5}"/>
                </a:ext>
              </a:extLst>
            </p:cNvPr>
            <p:cNvSpPr txBox="1"/>
            <p:nvPr/>
          </p:nvSpPr>
          <p:spPr>
            <a:xfrm>
              <a:off x="195758" y="4749443"/>
              <a:ext cx="482824"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A578E6E6-6355-468A-8C5B-A12C11125065}"/>
                </a:ext>
              </a:extLst>
            </p:cNvPr>
            <p:cNvSpPr txBox="1"/>
            <p:nvPr/>
          </p:nvSpPr>
          <p:spPr>
            <a:xfrm>
              <a:off x="4538419" y="3212006"/>
              <a:ext cx="439544"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(k, 1)</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0" name="TextBox 59">
              <a:extLst>
                <a:ext uri="{FF2B5EF4-FFF2-40B4-BE49-F238E27FC236}">
                  <a16:creationId xmlns:a16="http://schemas.microsoft.com/office/drawing/2014/main" id="{A4C646C8-2938-42BA-A628-DB59DF740812}"/>
                </a:ext>
              </a:extLst>
            </p:cNvPr>
            <p:cNvSpPr txBox="1"/>
            <p:nvPr/>
          </p:nvSpPr>
          <p:spPr>
            <a:xfrm>
              <a:off x="2441825" y="4139931"/>
              <a:ext cx="481222"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1" name="TextBox 60">
              <a:extLst>
                <a:ext uri="{FF2B5EF4-FFF2-40B4-BE49-F238E27FC236}">
                  <a16:creationId xmlns:a16="http://schemas.microsoft.com/office/drawing/2014/main" id="{BB880515-D625-4442-8664-132608E5DD6B}"/>
                </a:ext>
              </a:extLst>
            </p:cNvPr>
            <p:cNvSpPr txBox="1"/>
            <p:nvPr/>
          </p:nvSpPr>
          <p:spPr>
            <a:xfrm>
              <a:off x="5770934" y="4134856"/>
              <a:ext cx="468398"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2" name="TextBox 61">
              <a:extLst>
                <a:ext uri="{FF2B5EF4-FFF2-40B4-BE49-F238E27FC236}">
                  <a16:creationId xmlns:a16="http://schemas.microsoft.com/office/drawing/2014/main" id="{159A31FC-90EB-41A2-8D35-CDEE33829140}"/>
                </a:ext>
              </a:extLst>
            </p:cNvPr>
            <p:cNvSpPr txBox="1"/>
            <p:nvPr/>
          </p:nvSpPr>
          <p:spPr>
            <a:xfrm>
              <a:off x="7364571" y="4791902"/>
              <a:ext cx="468398"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p:spTree>
    <p:extLst>
      <p:ext uri="{BB962C8B-B14F-4D97-AF65-F5344CB8AC3E}">
        <p14:creationId xmlns:p14="http://schemas.microsoft.com/office/powerpoint/2010/main" val="4399566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742016"/>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7" y="1269613"/>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9473114" cy="1323439"/>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def __init__(self, units=10, </a:t>
            </a:r>
            <a:r>
              <a:rPr lang="en-US" altLang="ko-KR" sz="2000">
                <a:solidFill>
                  <a:srgbClr val="FF0000"/>
                </a:solidFill>
                <a:latin typeface="Consolas" panose="020B0609020204030204" pitchFamily="49" charset="0"/>
              </a:rPr>
              <a:t>batch_size=32</a:t>
            </a:r>
            <a:r>
              <a:rPr lang="en-US" altLang="ko-KR" sz="2000">
                <a:solidFill>
                  <a:schemeClr val="tx1"/>
                </a:solidFill>
                <a:latin typeface="Consolas" panose="020B0609020204030204" pitchFamily="49" charset="0"/>
              </a:rPr>
              <a:t>, learning_rate=0.1, l1=0, l2=0):</a:t>
            </a:r>
          </a:p>
          <a:p>
            <a:r>
              <a:rPr lang="en-US" altLang="ko-KR" sz="2000">
                <a:solidFill>
                  <a:schemeClr val="tx1"/>
                </a:solidFill>
                <a:latin typeface="Consolas" panose="020B0609020204030204" pitchFamily="49" charset="0"/>
              </a:rPr>
              <a:t>        super().__init__(units, learning_rate, l1, l2)</a:t>
            </a:r>
          </a:p>
          <a:p>
            <a:r>
              <a:rPr lang="en-US" altLang="ko-KR" sz="2000">
                <a:solidFill>
                  <a:schemeClr val="tx1"/>
                </a:solidFill>
                <a:latin typeface="Consolas" panose="020B0609020204030204" pitchFamily="49" charset="0"/>
              </a:rPr>
              <a:t>        self.batch_size = batch_size     # </a:t>
            </a:r>
            <a:r>
              <a:rPr lang="ko-KR" altLang="en-US" sz="20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solidFill>
                  <a:schemeClr val="tx1"/>
                </a:solidFill>
                <a:latin typeface="Consolas" panose="020B0609020204030204" pitchFamily="49" charset="0"/>
              </a:rPr>
              <a:t>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53375" y="4219049"/>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769258"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801259" y="2055113"/>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681840"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833259" y="1992602"/>
            <a:ext cx="0" cy="4305719"/>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433560" y="1856959"/>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r>
              <a:rPr lang="ko-KR" altLang="en-US" sz="2400">
                <a:solidFill>
                  <a:schemeClr val="tx1"/>
                </a:solidFill>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458292" y="182937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r>
              <a:rPr lang="ko-KR" altLang="en-US" sz="2400">
                <a:solidFill>
                  <a:schemeClr val="tx1"/>
                </a:solidFill>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572566" y="179215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r>
              <a:rPr lang="ko-KR" altLang="en-US" sz="2400">
                <a:solidFill>
                  <a:schemeClr val="tx1"/>
                </a:solidFill>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566730" y="1792151"/>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ko-KR" altLang="en-US" sz="2400">
                <a:solidFill>
                  <a:schemeClr val="tx1"/>
                </a:solidFill>
                <a:latin typeface="Consolas" panose="020B0609020204030204" pitchFamily="49" charset="0"/>
              </a:rPr>
              <a:t>층</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350908" y="6074356"/>
            <a:ext cx="9781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 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127" y="425427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107687"/>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42603"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4384" y="4445700"/>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29.2%</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26744" y="1820939"/>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26744" y="1820939"/>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3091" y="3503493"/>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16036" y="4396348"/>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16036" y="531980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470111"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9.0</m:t>
                          </m:r>
                        </m:num>
                        <m:den>
                          <m:r>
                            <a:rPr lang="en-US" altLang="ko-KR" sz="2000" b="0" i="1" smtClean="0">
                              <a:solidFill>
                                <a:schemeClr val="tx1"/>
                              </a:solidFill>
                              <a:latin typeface="Cambria Math" panose="02040503050406030204" pitchFamily="18" charset="0"/>
                            </a:rPr>
                            <m:t>9.0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4.0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2.3</m:t>
                          </m:r>
                        </m:den>
                      </m:f>
                    </m:oMath>
                  </m:oMathPara>
                </a14:m>
                <a:endParaRPr lang="ko-KR" altLang="en-US" sz="20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470111" y="3278744"/>
                <a:ext cx="2098330" cy="595804"/>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755784" y="3322133"/>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756614" y="3585947"/>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470111" y="4188315"/>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4.0</m:t>
                          </m:r>
                        </m:num>
                        <m:den>
                          <m:r>
                            <a:rPr lang="en-US" altLang="ko-KR" sz="2000" b="0" i="1" smtClean="0">
                              <a:solidFill>
                                <a:schemeClr val="tx1"/>
                              </a:solidFill>
                              <a:latin typeface="Cambria Math" panose="02040503050406030204" pitchFamily="18" charset="0"/>
                            </a:rPr>
                            <m:t>9.0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4.0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2.3</m:t>
                          </m:r>
                        </m:den>
                      </m:f>
                    </m:oMath>
                  </m:oMathPara>
                </a14:m>
                <a:endParaRPr lang="ko-KR" altLang="en-US" sz="20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470111" y="4188315"/>
                <a:ext cx="2098330" cy="595804"/>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470111" y="5097886"/>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2.3</m:t>
                          </m:r>
                        </m:num>
                        <m:den>
                          <m:r>
                            <a:rPr lang="en-US" altLang="ko-KR" sz="2000" b="0" i="1" smtClean="0">
                              <a:solidFill>
                                <a:schemeClr val="tx1"/>
                              </a:solidFill>
                              <a:latin typeface="Cambria Math" panose="02040503050406030204" pitchFamily="18" charset="0"/>
                            </a:rPr>
                            <m:t>9.0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4.0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2.3</m:t>
                          </m:r>
                        </m:den>
                      </m:f>
                    </m:oMath>
                  </m:oMathPara>
                </a14:m>
                <a:endParaRPr lang="ko-KR" altLang="en-US" sz="20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470111" y="5097886"/>
                <a:ext cx="2098330" cy="595804"/>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817451" y="421569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815566" y="5100365"/>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29.2%</a:t>
            </a:r>
            <a:endParaRPr lang="ko-KR" altLang="en-US">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764460" y="4483213"/>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815566" y="535513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421038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65664" y="559616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58971"/>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961956" y="5034127"/>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373846" y="5805716"/>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373846" y="5805716"/>
                <a:ext cx="4689938" cy="68653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4A79ED-757B-42C4-B1A3-826C63F0F821}"/>
                  </a:ext>
                </a:extLst>
              </p:cNvPr>
              <p:cNvSpPr txBox="1"/>
              <p:nvPr/>
            </p:nvSpPr>
            <p:spPr>
              <a:xfrm>
                <a:off x="3718815" y="2963306"/>
                <a:ext cx="44709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718815" y="2963306"/>
                <a:ext cx="4470903" cy="369332"/>
              </a:xfrm>
              <a:prstGeom prst="rect">
                <a:avLst/>
              </a:prstGeom>
              <a:blipFill>
                <a:blip r:embed="rId5"/>
                <a:stretch>
                  <a:fillRect r="-955" b="-34426"/>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851378" y="2958853"/>
            <a:ext cx="1700423" cy="1551963"/>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759098" y="3429000"/>
            <a:ext cx="0" cy="1218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624874" y="4510817"/>
            <a:ext cx="1438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504599" y="4465769"/>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415443" y="326792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t>
            </a:r>
            <a:endParaRPr lang="ko-KR" altLang="en-US" sz="24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499168" y="443924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652480" y="2988435"/>
            <a:ext cx="1613122" cy="1551963"/>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507156" y="3458581"/>
            <a:ext cx="0" cy="1218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7372932" y="4540398"/>
            <a:ext cx="1438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8252657" y="449535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7163501" y="329750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7247226" y="446882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5117284" y="780176"/>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5117284" y="1167491"/>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5117284" y="1554806"/>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6039609" y="781791"/>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6039609" y="1170120"/>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6039609" y="1557435"/>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7297725" y="703310"/>
            <a:ext cx="0" cy="1218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7163501" y="1785127"/>
            <a:ext cx="1438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8043226" y="1740079"/>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954070" y="54223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t>
            </a:r>
            <a:endParaRPr lang="ko-KR" altLang="en-US" sz="2400">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7037795" y="17135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7377060" y="248878"/>
            <a:ext cx="1700423" cy="1551963"/>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0EB6EBA2-8F20-4EFC-ADD0-3D39FE4E080F}"/>
              </a:ext>
            </a:extLst>
          </p:cNvPr>
          <p:cNvSpPr/>
          <p:nvPr/>
        </p:nvSpPr>
        <p:spPr>
          <a:xfrm>
            <a:off x="4884467" y="3759172"/>
            <a:ext cx="201336" cy="201336"/>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8059132" y="3835850"/>
            <a:ext cx="201336" cy="201336"/>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394442" y="1093450"/>
            <a:ext cx="201336" cy="201336"/>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868250" y="3571556"/>
            <a:ext cx="171393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y=0</a:t>
            </a:r>
          </a:p>
          <a:p>
            <a:pPr algn="l"/>
            <a:r>
              <a:rPr lang="en-US" altLang="ko-KR" sz="2400">
                <a:solidFill>
                  <a:schemeClr val="tx1"/>
                </a:solidFill>
                <a:latin typeface="Consolas" panose="020B0609020204030204" pitchFamily="49" charset="0"/>
              </a:rPr>
              <a:t>y_hat=0.1</a:t>
            </a:r>
            <a:endParaRPr lang="ko-KR" altLang="en-US" sz="2400">
              <a:solidFill>
                <a:schemeClr val="tx1"/>
              </a:solidFill>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692963" y="3429000"/>
            <a:ext cx="572990" cy="1481180"/>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884467" y="4726182"/>
            <a:ext cx="659006" cy="255573"/>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 name="TextBox 2">
            <a:extLst>
              <a:ext uri="{FF2B5EF4-FFF2-40B4-BE49-F238E27FC236}">
                <a16:creationId xmlns:a16="http://schemas.microsoft.com/office/drawing/2014/main" id="{9EFAFD0F-2820-4FDB-949D-646474099A10}"/>
              </a:ext>
            </a:extLst>
          </p:cNvPr>
          <p:cNvSpPr txBox="1"/>
          <p:nvPr/>
        </p:nvSpPr>
        <p:spPr>
          <a:xfrm>
            <a:off x="201336" y="1048624"/>
            <a:ext cx="7276351"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import numpy as np</a:t>
            </a:r>
          </a:p>
          <a:p>
            <a:pPr algn="l"/>
            <a:r>
              <a:rPr lang="en-US" altLang="ko-KR" sz="1800">
                <a:solidFill>
                  <a:schemeClr val="tx1"/>
                </a:solidFill>
                <a:latin typeface="Consolas" panose="020B0609020204030204" pitchFamily="49" charset="0"/>
              </a:rPr>
              <a:t>temp = np.array([[2.20,1.39,0.85],</a:t>
            </a:r>
          </a:p>
          <a:p>
            <a:pPr algn="l"/>
            <a:r>
              <a:rPr lang="en-US" altLang="ko-KR" sz="1800">
                <a:solidFill>
                  <a:schemeClr val="tx1"/>
                </a:solidFill>
                <a:latin typeface="Consolas" panose="020B0609020204030204" pitchFamily="49" charset="0"/>
              </a:rPr>
              <a:t>                 [0.00,-1.39,-2.20]])</a:t>
            </a:r>
          </a:p>
          <a:p>
            <a:pPr algn="l"/>
            <a:r>
              <a:rPr lang="en-US" altLang="ko-KR" sz="1800">
                <a:solidFill>
                  <a:schemeClr val="tx1"/>
                </a:solidFill>
                <a:latin typeface="Consolas" panose="020B0609020204030204" pitchFamily="49" charset="0"/>
              </a:rPr>
              <a:t>print(temp)</a:t>
            </a:r>
          </a:p>
          <a:p>
            <a:pPr algn="l"/>
            <a:r>
              <a:rPr lang="en-US" altLang="ko-KR" sz="1800">
                <a:solidFill>
                  <a:schemeClr val="tx1"/>
                </a:solidFill>
                <a:latin typeface="Consolas" panose="020B0609020204030204" pitchFamily="49" charset="0"/>
              </a:rPr>
              <a:t>exp_temp = np.exp(temp)</a:t>
            </a:r>
          </a:p>
          <a:p>
            <a:pPr algn="l"/>
            <a:r>
              <a:rPr lang="en-US" altLang="ko-KR" sz="1800">
                <a:solidFill>
                  <a:schemeClr val="tx1"/>
                </a:solidFill>
                <a:latin typeface="Consolas" panose="020B0609020204030204" pitchFamily="49" charset="0"/>
              </a:rPr>
              <a:t>print(exp_temp)</a:t>
            </a:r>
          </a:p>
          <a:p>
            <a:pPr algn="l"/>
            <a:r>
              <a:rPr lang="en-US" altLang="ko-KR" sz="1800">
                <a:solidFill>
                  <a:schemeClr val="tx1"/>
                </a:solidFill>
                <a:latin typeface="Consolas" panose="020B0609020204030204" pitchFamily="49" charset="0"/>
              </a:rPr>
              <a:t>print(np.sum(exp_temp, axis=1))</a:t>
            </a:r>
          </a:p>
          <a:p>
            <a:pPr algn="l"/>
            <a:r>
              <a:rPr lang="en-US" altLang="ko-KR" sz="1800">
                <a:solidFill>
                  <a:schemeClr val="tx1"/>
                </a:solidFill>
                <a:latin typeface="Consolas" panose="020B0609020204030204" pitchFamily="49" charset="0"/>
              </a:rPr>
              <a:t>ret = exp_temp / np.sum(exp_temp, axis=1).reshape(-1, 1)</a:t>
            </a:r>
          </a:p>
          <a:p>
            <a:pPr algn="l"/>
            <a:r>
              <a:rPr lang="en-US" altLang="ko-KR" sz="1800">
                <a:solidFill>
                  <a:schemeClr val="tx1"/>
                </a:solidFill>
                <a:latin typeface="Consolas" panose="020B0609020204030204" pitchFamily="49" charset="0"/>
              </a:rPr>
              <a:t># print( ret )</a:t>
            </a:r>
            <a:endParaRPr lang="ko-KR" altLang="en-US" sz="1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302004"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115736"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929468"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302004"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0.00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115736"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929468"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1039826" y="4007884"/>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temp</a:t>
            </a:r>
            <a:endParaRPr lang="ko-KR" altLang="en-US" sz="2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3145217"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9.02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958949"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4.01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772681"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2.33</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3145217"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958949"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0.24</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772681"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0.11</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552083" y="3965963"/>
            <a:ext cx="154401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exp_temp</a:t>
            </a:r>
            <a:endParaRPr lang="ko-KR" altLang="en-US" sz="24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354942" y="33821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4168674" y="3382148"/>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664610" y="44695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663955" y="4895591"/>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586413" y="4007884"/>
            <a:ext cx="1200281" cy="1688241"/>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478342" y="44695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477687" y="4895591"/>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8292074" y="44695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8291419" y="4895591"/>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027192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52890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092157" y="1475407"/>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4925274" y="6035547"/>
            <a:ext cx="2658374"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19842" y="5080792"/>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42617" y="523956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113792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295595" y="4568508"/>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295595" y="4568508"/>
                <a:ext cx="3201646" cy="246221"/>
              </a:xfrm>
              <a:prstGeom prst="rect">
                <a:avLst/>
              </a:prstGeom>
              <a:blipFill>
                <a:blip r:embed="rId4"/>
                <a:stretch>
                  <a:fillRect b="-4878"/>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91619"/>
            <a:ext cx="969792" cy="1144"/>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8538" y="3910656"/>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10241" y="1820360"/>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939071" y="1793593"/>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296502" y="3061994"/>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03805" y="3061994"/>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1478554" y="3493150"/>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a:t>
            </a:r>
            <a:r>
              <a:rPr lang="en-US" altLang="ko-KR" sz="1800">
                <a:solidFill>
                  <a:srgbClr val="FF0000"/>
                </a:solidFill>
                <a:latin typeface="고도 M" panose="02000503000000020004" pitchFamily="2" charset="-127"/>
                <a:ea typeface="고도 M" panose="02000503000000020004" pitchFamily="2" charset="-127"/>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a:t>
            </a:r>
            <a:r>
              <a:rPr lang="en-US" altLang="ko-KR" sz="1800">
                <a:solidFill>
                  <a:srgbClr val="3399FF"/>
                </a:solidFill>
                <a:latin typeface="고도 M" panose="02000503000000020004" pitchFamily="2" charset="-127"/>
                <a:ea typeface="고도 M" panose="02000503000000020004" pitchFamily="2" charset="-127"/>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a:t>
            </a:r>
            <a:r>
              <a:rPr lang="en-US" altLang="ko-KR" sz="1800">
                <a:solidFill>
                  <a:srgbClr val="3399FF"/>
                </a:solidFill>
                <a:latin typeface="고도 M" panose="02000503000000020004" pitchFamily="2" charset="-127"/>
                <a:ea typeface="고도 M" panose="02000503000000020004" pitchFamily="2" charset="-127"/>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a:t>
            </a:r>
            <a:r>
              <a:rPr lang="en-US" altLang="ko-KR" sz="1800">
                <a:solidFill>
                  <a:srgbClr val="FF0000"/>
                </a:solidFill>
                <a:latin typeface="고도 M" panose="02000503000000020004" pitchFamily="2" charset="-127"/>
                <a:ea typeface="고도 M" panose="02000503000000020004" pitchFamily="2" charset="-127"/>
              </a:rPr>
              <a:t>3</a:t>
            </a:r>
          </a:p>
        </p:txBody>
      </p:sp>
    </p:spTree>
    <p:extLst>
      <p:ext uri="{BB962C8B-B14F-4D97-AF65-F5344CB8AC3E}">
        <p14:creationId xmlns:p14="http://schemas.microsoft.com/office/powerpoint/2010/main" val="30664435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a:t>
            </a:r>
            <a:r>
              <a:rPr lang="en-US" altLang="ko-KR" sz="1800">
                <a:solidFill>
                  <a:srgbClr val="FF0000"/>
                </a:solidFill>
                <a:latin typeface="고도 M" panose="02000503000000020004" pitchFamily="2" charset="-127"/>
                <a:ea typeface="고도 M" panose="02000503000000020004" pitchFamily="2" charset="-127"/>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a:t>
            </a:r>
            <a:r>
              <a:rPr lang="en-US" altLang="ko-KR" sz="1800">
                <a:solidFill>
                  <a:srgbClr val="FF0000"/>
                </a:solidFill>
                <a:latin typeface="고도 M" panose="02000503000000020004" pitchFamily="2" charset="-127"/>
                <a:ea typeface="고도 M" panose="02000503000000020004" pitchFamily="2" charset="-127"/>
              </a:rPr>
              <a:t>3</a:t>
            </a:r>
          </a:p>
          <a:p>
            <a:pPr algn="l"/>
            <a:r>
              <a:rPr lang="en-US" altLang="ko-KR" sz="1800">
                <a:solidFill>
                  <a:schemeClr val="tx1"/>
                </a:solidFill>
                <a:latin typeface="고도 M" panose="02000503000000020004" pitchFamily="2" charset="-127"/>
                <a:ea typeface="고도 M" panose="02000503000000020004" pitchFamily="2" charset="-127"/>
              </a:rPr>
              <a:t># of filters : </a:t>
            </a:r>
            <a:r>
              <a:rPr lang="en-US" altLang="ko-KR" sz="1800">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a:t>
            </a:r>
            <a:r>
              <a:rPr lang="en-US" altLang="ko-KR" sz="1800">
                <a:solidFill>
                  <a:srgbClr val="3399FF"/>
                </a:solidFill>
                <a:latin typeface="고도 M" panose="02000503000000020004" pitchFamily="2" charset="-127"/>
                <a:ea typeface="고도 M" panose="02000503000000020004" pitchFamily="2" charset="-127"/>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a:t>
            </a:r>
            <a:r>
              <a:rPr lang="en-US" altLang="ko-KR" sz="1800">
                <a:solidFill>
                  <a:srgbClr val="FF0000"/>
                </a:solidFill>
                <a:latin typeface="고도 M" panose="02000503000000020004" pitchFamily="2" charset="-127"/>
                <a:ea typeface="고도 M" panose="02000503000000020004" pitchFamily="2" charset="-127"/>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25704" y="6656835"/>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a:t>
            </a:r>
            <a:r>
              <a:rPr lang="en-US" altLang="ko-KR" sz="1800">
                <a:solidFill>
                  <a:srgbClr val="3399FF"/>
                </a:solidFill>
                <a:latin typeface="고도 M" panose="02000503000000020004" pitchFamily="2" charset="-127"/>
                <a:ea typeface="고도 M" panose="02000503000000020004" pitchFamily="2" charset="-127"/>
              </a:rPr>
              <a:t>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a:t>
            </a:r>
            <a:r>
              <a:rPr lang="en-US" altLang="ko-KR" sz="1800">
                <a:solidFill>
                  <a:srgbClr val="3399FF"/>
                </a:solidFill>
                <a:latin typeface="고도 M" panose="02000503000000020004" pitchFamily="2" charset="-127"/>
                <a:ea typeface="고도 M" panose="02000503000000020004" pitchFamily="2" charset="-127"/>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930450" y="1374094"/>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923330"/>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956039" y="3032567"/>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930450" y="4682201"/>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7" name="TextBox 186">
            <a:extLst>
              <a:ext uri="{FF2B5EF4-FFF2-40B4-BE49-F238E27FC236}">
                <a16:creationId xmlns:a16="http://schemas.microsoft.com/office/drawing/2014/main" id="{34BFC18E-5670-4497-B9BA-14994577F88E}"/>
              </a:ext>
            </a:extLst>
          </p:cNvPr>
          <p:cNvSpPr txBox="1"/>
          <p:nvPr/>
        </p:nvSpPr>
        <p:spPr>
          <a:xfrm>
            <a:off x="4854590" y="6286690"/>
            <a:ext cx="21050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filters channel = </a:t>
            </a:r>
            <a:r>
              <a:rPr lang="en-US" altLang="ko-KR" sz="1800">
                <a:solidFill>
                  <a:srgbClr val="FF0000"/>
                </a:solidFill>
                <a:latin typeface="고도 M" panose="02000503000000020004" pitchFamily="2" charset="-127"/>
                <a:ea typeface="고도 M" panose="02000503000000020004" pitchFamily="2" charset="-127"/>
              </a:rPr>
              <a:t>3</a:t>
            </a:r>
          </a:p>
        </p:txBody>
      </p:sp>
    </p:spTree>
    <p:extLst>
      <p:ext uri="{BB962C8B-B14F-4D97-AF65-F5344CB8AC3E}">
        <p14:creationId xmlns:p14="http://schemas.microsoft.com/office/powerpoint/2010/main" val="39285415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a:t>
            </a:r>
            <a:r>
              <a:rPr lang="en-US" altLang="ko-KR" sz="1800">
                <a:solidFill>
                  <a:srgbClr val="FF0000"/>
                </a:solidFill>
                <a:latin typeface="고도 M" panose="02000503000000020004" pitchFamily="2" charset="-127"/>
                <a:ea typeface="고도 M" panose="02000503000000020004" pitchFamily="2" charset="-127"/>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40929" y="6922765"/>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a:t>
            </a:r>
            <a:r>
              <a:rPr lang="en-US" altLang="ko-KR" sz="1800">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a:t>
            </a:r>
            <a:r>
              <a:rPr lang="en-US" altLang="ko-KR" sz="1800">
                <a:solidFill>
                  <a:srgbClr val="3399FF"/>
                </a:solidFill>
                <a:latin typeface="고도 M" panose="02000503000000020004" pitchFamily="2" charset="-127"/>
                <a:ea typeface="고도 M" panose="02000503000000020004" pitchFamily="2" charset="-127"/>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3E982ABA-E80F-4109-8F8F-A7A0DFE080C5}"/>
              </a:ext>
            </a:extLst>
          </p:cNvPr>
          <p:cNvSpPr txBox="1"/>
          <p:nvPr/>
        </p:nvSpPr>
        <p:spPr>
          <a:xfrm>
            <a:off x="4666911" y="6554790"/>
            <a:ext cx="21050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filters channel = </a:t>
            </a:r>
            <a:r>
              <a:rPr lang="en-US" altLang="ko-KR" sz="1800">
                <a:solidFill>
                  <a:srgbClr val="FF0000"/>
                </a:solidFill>
                <a:latin typeface="고도 M" panose="02000503000000020004" pitchFamily="2" charset="-127"/>
                <a:ea typeface="고도 M" panose="02000503000000020004" pitchFamily="2" charset="-127"/>
              </a:rPr>
              <a:t>3</a:t>
            </a:r>
          </a:p>
        </p:txBody>
      </p:sp>
    </p:spTree>
    <p:extLst>
      <p:ext uri="{BB962C8B-B14F-4D97-AF65-F5344CB8AC3E}">
        <p14:creationId xmlns:p14="http://schemas.microsoft.com/office/powerpoint/2010/main" val="4219590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80575" y="1289365"/>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389212" y="1485236"/>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     # a.shape[0]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a:t>
            </a:r>
          </a:p>
          <a:p>
            <a:r>
              <a:rPr lang="en-US" altLang="ko-KR" sz="2000">
                <a:solidFill>
                  <a:schemeClr val="tx1"/>
                </a:solidFill>
                <a:latin typeface="Consolas" panose="020B0609020204030204" pitchFamily="49" charset="0"/>
              </a:rPr>
              <a:t>len(a[0])  # a[0].shape[0]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a:t>
            </a:r>
          </a:p>
          <a:p>
            <a:r>
              <a:rPr lang="en-US" altLang="ko-KR" sz="2000">
                <a:solidFill>
                  <a:schemeClr val="tx1"/>
                </a:solidFill>
                <a:latin typeface="Consolas" panose="020B0609020204030204" pitchFamily="49" charset="0"/>
              </a:rPr>
              <a:t>len(a[1])  # a[1].shape[0]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a:t>
            </a:r>
          </a:p>
        </p:txBody>
      </p:sp>
      <p:sp>
        <p:nvSpPr>
          <p:cNvPr id="5" name="직사각형 4">
            <a:extLst>
              <a:ext uri="{FF2B5EF4-FFF2-40B4-BE49-F238E27FC236}">
                <a16:creationId xmlns:a16="http://schemas.microsoft.com/office/drawing/2014/main" id="{AFB3F103-BC82-4902-B692-C9E93F01F65E}"/>
              </a:ext>
            </a:extLst>
          </p:cNvPr>
          <p:cNvSpPr/>
          <p:nvPr/>
        </p:nvSpPr>
        <p:spPr>
          <a:xfrm>
            <a:off x="3703006" y="370728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6331540" y="370728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840523" y="3805418"/>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5018920" y="3805418"/>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469057" y="380541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647453" y="380541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702224" y="325017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7298596" y="32501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938992"/>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[[[1,2] , [3,4] ]  , [[5,6], [7,8]]  ] )</a:t>
            </a:r>
          </a:p>
          <a:p>
            <a:r>
              <a:rPr lang="en-US" altLang="ko-KR" sz="2000">
                <a:solidFill>
                  <a:schemeClr val="tx1"/>
                </a:solidFill>
                <a:latin typeface="Consolas" panose="020B0609020204030204" pitchFamily="49" charset="0"/>
              </a:rPr>
              <a:t>len(a)       #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 2)</a:t>
            </a:r>
          </a:p>
          <a:p>
            <a:r>
              <a:rPr lang="en-US" altLang="ko-KR" sz="2000">
                <a:solidFill>
                  <a:schemeClr val="tx1"/>
                </a:solidFill>
                <a:latin typeface="Consolas" panose="020B0609020204030204" pitchFamily="49" charset="0"/>
              </a:rPr>
              <a:t>len(a[0])    # (2,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a:t>
            </a:r>
          </a:p>
          <a:p>
            <a:r>
              <a:rPr lang="en-US" altLang="ko-KR" sz="2000">
                <a:solidFill>
                  <a:schemeClr val="tx1"/>
                </a:solidFill>
                <a:latin typeface="Consolas" panose="020B0609020204030204" pitchFamily="49" charset="0"/>
              </a:rPr>
              <a:t>len(a[1])    # (2,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a:t>
            </a:r>
          </a:p>
          <a:p>
            <a:r>
              <a:rPr lang="en-US" altLang="ko-KR" sz="2000">
                <a:solidFill>
                  <a:schemeClr val="tx1"/>
                </a:solidFill>
                <a:latin typeface="Consolas" panose="020B0609020204030204" pitchFamily="49" charset="0"/>
              </a:rPr>
              <a:t>len(a[0][0]) # (2, 2,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a:t>
            </a:r>
          </a:p>
          <a:p>
            <a:endParaRPr lang="en-US" altLang="ko-KR"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97026" y="388348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92962" y="388348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17357" y="4010181"/>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sp>
        <p:nvSpPr>
          <p:cNvPr id="34" name="직사각형 33">
            <a:extLst>
              <a:ext uri="{FF2B5EF4-FFF2-40B4-BE49-F238E27FC236}">
                <a16:creationId xmlns:a16="http://schemas.microsoft.com/office/drawing/2014/main" id="{6E19A222-FF22-43F4-B427-B9B91AA41CDB}"/>
              </a:ext>
            </a:extLst>
          </p:cNvPr>
          <p:cNvSpPr/>
          <p:nvPr/>
        </p:nvSpPr>
        <p:spPr>
          <a:xfrm>
            <a:off x="5586413" y="388348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75B33056-8620-4014-8A0B-97ECF116F96A}"/>
              </a:ext>
            </a:extLst>
          </p:cNvPr>
          <p:cNvSpPr/>
          <p:nvPr/>
        </p:nvSpPr>
        <p:spPr>
          <a:xfrm>
            <a:off x="7595690" y="388348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36" name="그룹 35">
            <a:extLst>
              <a:ext uri="{FF2B5EF4-FFF2-40B4-BE49-F238E27FC236}">
                <a16:creationId xmlns:a16="http://schemas.microsoft.com/office/drawing/2014/main" id="{F981032D-2BDD-42B8-BE63-C44A3555E5C7}"/>
              </a:ext>
            </a:extLst>
          </p:cNvPr>
          <p:cNvGrpSpPr/>
          <p:nvPr/>
        </p:nvGrpSpPr>
        <p:grpSpPr>
          <a:xfrm>
            <a:off x="3426634" y="4005033"/>
            <a:ext cx="1730711" cy="686112"/>
            <a:chOff x="1417358" y="3981255"/>
            <a:chExt cx="1667018" cy="686112"/>
          </a:xfrm>
        </p:grpSpPr>
        <p:sp>
          <p:nvSpPr>
            <p:cNvPr id="37" name="직사각형 36">
              <a:extLst>
                <a:ext uri="{FF2B5EF4-FFF2-40B4-BE49-F238E27FC236}">
                  <a16:creationId xmlns:a16="http://schemas.microsoft.com/office/drawing/2014/main" id="{7457343D-030B-4630-8709-224A3D8E393C}"/>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EC6F7D63-E268-4173-B971-478EF4B028AD}"/>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grpSp>
        <p:nvGrpSpPr>
          <p:cNvPr id="39" name="그룹 38">
            <a:extLst>
              <a:ext uri="{FF2B5EF4-FFF2-40B4-BE49-F238E27FC236}">
                <a16:creationId xmlns:a16="http://schemas.microsoft.com/office/drawing/2014/main" id="{E60921F6-38C3-41CE-B3C1-D1C121FD9561}"/>
              </a:ext>
            </a:extLst>
          </p:cNvPr>
          <p:cNvGrpSpPr/>
          <p:nvPr/>
        </p:nvGrpSpPr>
        <p:grpSpPr>
          <a:xfrm>
            <a:off x="5728500" y="4005033"/>
            <a:ext cx="1730711" cy="686112"/>
            <a:chOff x="1417358" y="3981255"/>
            <a:chExt cx="1667018" cy="686112"/>
          </a:xfrm>
        </p:grpSpPr>
        <p:sp>
          <p:nvSpPr>
            <p:cNvPr id="40" name="직사각형 39">
              <a:extLst>
                <a:ext uri="{FF2B5EF4-FFF2-40B4-BE49-F238E27FC236}">
                  <a16:creationId xmlns:a16="http://schemas.microsoft.com/office/drawing/2014/main" id="{56CF9284-DC42-49E0-80CA-9553BBEFE706}"/>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1AE9BEF-07C0-4CF6-81C1-F2DDA2368C2B}"/>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42" name="그룹 41">
            <a:extLst>
              <a:ext uri="{FF2B5EF4-FFF2-40B4-BE49-F238E27FC236}">
                <a16:creationId xmlns:a16="http://schemas.microsoft.com/office/drawing/2014/main" id="{FDD56CC0-2348-48F6-870E-B80D3B48CC41}"/>
              </a:ext>
            </a:extLst>
          </p:cNvPr>
          <p:cNvGrpSpPr/>
          <p:nvPr/>
        </p:nvGrpSpPr>
        <p:grpSpPr>
          <a:xfrm>
            <a:off x="7734974" y="4005033"/>
            <a:ext cx="1730711" cy="686112"/>
            <a:chOff x="1417358" y="3981255"/>
            <a:chExt cx="1667018" cy="686112"/>
          </a:xfrm>
        </p:grpSpPr>
        <p:sp>
          <p:nvSpPr>
            <p:cNvPr id="43" name="직사각형 42">
              <a:extLst>
                <a:ext uri="{FF2B5EF4-FFF2-40B4-BE49-F238E27FC236}">
                  <a16:creationId xmlns:a16="http://schemas.microsoft.com/office/drawing/2014/main" id="{56916EBD-150C-477D-A1CE-4703C6DD8F67}"/>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87D0C38-CAFC-4323-952E-BFE21D3704E3}"/>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4246153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938992"/>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[ 1 ] , [2] ], [[3],[4]] ], [[[5],[6]],[[7],[8]]]  ] )</a:t>
            </a:r>
          </a:p>
          <a:p>
            <a:r>
              <a:rPr lang="en-US" altLang="ko-KR" sz="2000">
                <a:solidFill>
                  <a:schemeClr val="tx1"/>
                </a:solidFill>
                <a:latin typeface="Consolas" panose="020B0609020204030204" pitchFamily="49" charset="0"/>
              </a:rPr>
              <a:t>len(a)            #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 2, 1)</a:t>
            </a:r>
          </a:p>
          <a:p>
            <a:r>
              <a:rPr lang="en-US" altLang="ko-KR" sz="2000">
                <a:solidFill>
                  <a:schemeClr val="tx1"/>
                </a:solidFill>
                <a:latin typeface="Consolas" panose="020B0609020204030204" pitchFamily="49" charset="0"/>
              </a:rPr>
              <a:t>len(a[0])         # (2,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2, 1)</a:t>
            </a:r>
          </a:p>
          <a:p>
            <a:r>
              <a:rPr lang="en-US" altLang="ko-KR" sz="2000">
                <a:solidFill>
                  <a:schemeClr val="tx1"/>
                </a:solidFill>
                <a:latin typeface="Consolas" panose="020B0609020204030204" pitchFamily="49" charset="0"/>
              </a:rPr>
              <a:t>len(a[0][0])      # (2, 2, </a:t>
            </a:r>
            <a:r>
              <a:rPr lang="en-US" altLang="ko-KR" sz="2000">
                <a:solidFill>
                  <a:srgbClr val="FF0000"/>
                </a:solidFill>
                <a:latin typeface="Consolas" panose="020B0609020204030204" pitchFamily="49" charset="0"/>
              </a:rPr>
              <a:t>2</a:t>
            </a:r>
            <a:r>
              <a:rPr lang="en-US" altLang="ko-KR" sz="2000">
                <a:solidFill>
                  <a:schemeClr val="tx1"/>
                </a:solidFill>
                <a:latin typeface="Consolas" panose="020B0609020204030204" pitchFamily="49" charset="0"/>
              </a:rPr>
              <a:t>, 1)</a:t>
            </a:r>
          </a:p>
          <a:p>
            <a:r>
              <a:rPr lang="en-US" altLang="ko-KR" sz="2000">
                <a:solidFill>
                  <a:schemeClr val="tx1"/>
                </a:solidFill>
                <a:latin typeface="Consolas" panose="020B0609020204030204" pitchFamily="49" charset="0"/>
              </a:rPr>
              <a:t>len(a[0][0][0])   # (2, 2, 2, </a:t>
            </a:r>
            <a:r>
              <a:rPr lang="en-US" altLang="ko-KR" sz="2000">
                <a:solidFill>
                  <a:srgbClr val="FF0000"/>
                </a:solidFill>
                <a:latin typeface="Consolas" panose="020B0609020204030204" pitchFamily="49" charset="0"/>
              </a:rPr>
              <a:t>1</a:t>
            </a:r>
            <a:r>
              <a:rPr lang="en-US" altLang="ko-KR" sz="2000">
                <a:solidFill>
                  <a:schemeClr val="tx1"/>
                </a:solidFill>
                <a:latin typeface="Consolas" panose="020B0609020204030204" pitchFamily="49" charset="0"/>
              </a:rPr>
              <a:t>)</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78074" y="388348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7351" y="388348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4A46B53-8EB1-46E6-B2C2-095FED72312D}"/>
              </a:ext>
            </a:extLst>
          </p:cNvPr>
          <p:cNvSpPr/>
          <p:nvPr/>
        </p:nvSpPr>
        <p:spPr>
          <a:xfrm>
            <a:off x="5586413" y="388348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8621B35E-216F-4D35-94BD-75603066AE34}"/>
              </a:ext>
            </a:extLst>
          </p:cNvPr>
          <p:cNvSpPr/>
          <p:nvPr/>
        </p:nvSpPr>
        <p:spPr>
          <a:xfrm>
            <a:off x="7595690" y="388348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F7AF399-BB81-4DE9-85B2-5813FF3222CF}"/>
              </a:ext>
            </a:extLst>
          </p:cNvPr>
          <p:cNvSpPr/>
          <p:nvPr/>
        </p:nvSpPr>
        <p:spPr>
          <a:xfrm>
            <a:off x="1445570" y="400689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6F8AD23-101A-4B03-88B7-2A3D20A7CF1C}"/>
              </a:ext>
            </a:extLst>
          </p:cNvPr>
          <p:cNvSpPr/>
          <p:nvPr/>
        </p:nvSpPr>
        <p:spPr>
          <a:xfrm>
            <a:off x="2310926" y="400689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4F76996-DEFA-4301-8BAD-4DED653B885D}"/>
              </a:ext>
            </a:extLst>
          </p:cNvPr>
          <p:cNvSpPr/>
          <p:nvPr/>
        </p:nvSpPr>
        <p:spPr>
          <a:xfrm>
            <a:off x="3471122" y="400689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8932AE7-648B-42FF-AF59-4D770FF39F5C}"/>
              </a:ext>
            </a:extLst>
          </p:cNvPr>
          <p:cNvSpPr/>
          <p:nvPr/>
        </p:nvSpPr>
        <p:spPr>
          <a:xfrm>
            <a:off x="4336478" y="400689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B44262E-BD5A-40EF-87C1-F6BE2B944647}"/>
              </a:ext>
            </a:extLst>
          </p:cNvPr>
          <p:cNvSpPr/>
          <p:nvPr/>
        </p:nvSpPr>
        <p:spPr>
          <a:xfrm>
            <a:off x="5738887" y="400689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E439AEC5-F091-425E-8CEF-769ADA7C01FB}"/>
              </a:ext>
            </a:extLst>
          </p:cNvPr>
          <p:cNvSpPr/>
          <p:nvPr/>
        </p:nvSpPr>
        <p:spPr>
          <a:xfrm>
            <a:off x="6604243" y="400689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1D913D5-46CA-4BB6-BA49-DC6EC20D3879}"/>
              </a:ext>
            </a:extLst>
          </p:cNvPr>
          <p:cNvSpPr/>
          <p:nvPr/>
        </p:nvSpPr>
        <p:spPr>
          <a:xfrm>
            <a:off x="7753773" y="400689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8A1F94C-3865-4E79-A085-48B3C858E49D}"/>
              </a:ext>
            </a:extLst>
          </p:cNvPr>
          <p:cNvSpPr/>
          <p:nvPr/>
        </p:nvSpPr>
        <p:spPr>
          <a:xfrm>
            <a:off x="8619129" y="400689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E2C9904-BF7A-4A42-BC42-AB46817FE9B2}"/>
              </a:ext>
            </a:extLst>
          </p:cNvPr>
          <p:cNvSpPr/>
          <p:nvPr/>
        </p:nvSpPr>
        <p:spPr>
          <a:xfrm>
            <a:off x="1607469" y="4105903"/>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90F9042-CE97-49AA-A55B-04E75DC22946}"/>
              </a:ext>
            </a:extLst>
          </p:cNvPr>
          <p:cNvSpPr/>
          <p:nvPr/>
        </p:nvSpPr>
        <p:spPr>
          <a:xfrm>
            <a:off x="2452920" y="4107366"/>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E21516CF-A68C-428F-BD8F-533E193C758D}"/>
              </a:ext>
            </a:extLst>
          </p:cNvPr>
          <p:cNvSpPr/>
          <p:nvPr/>
        </p:nvSpPr>
        <p:spPr>
          <a:xfrm>
            <a:off x="3607880" y="4109795"/>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C8A24F41-1D06-47F4-8450-C550334A81D1}"/>
              </a:ext>
            </a:extLst>
          </p:cNvPr>
          <p:cNvSpPr/>
          <p:nvPr/>
        </p:nvSpPr>
        <p:spPr>
          <a:xfrm>
            <a:off x="4487677" y="4111117"/>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15C8940-8B8F-43A6-9C3B-94C2DC29DA7F}"/>
              </a:ext>
            </a:extLst>
          </p:cNvPr>
          <p:cNvSpPr/>
          <p:nvPr/>
        </p:nvSpPr>
        <p:spPr>
          <a:xfrm>
            <a:off x="5898122" y="4111718"/>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B83B2AC-A2F1-4C4E-B1A2-718A32CA0086}"/>
              </a:ext>
            </a:extLst>
          </p:cNvPr>
          <p:cNvSpPr/>
          <p:nvPr/>
        </p:nvSpPr>
        <p:spPr>
          <a:xfrm>
            <a:off x="6806084" y="4127885"/>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3FE219-AE9D-4710-95FB-5D7869616A1F}"/>
              </a:ext>
            </a:extLst>
          </p:cNvPr>
          <p:cNvSpPr/>
          <p:nvPr/>
        </p:nvSpPr>
        <p:spPr>
          <a:xfrm>
            <a:off x="7903609" y="4099166"/>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529CFA3-4188-442C-AEC1-97D58FF76844}"/>
              </a:ext>
            </a:extLst>
          </p:cNvPr>
          <p:cNvSpPr/>
          <p:nvPr/>
        </p:nvSpPr>
        <p:spPr>
          <a:xfrm>
            <a:off x="8783406" y="4100488"/>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10719601" cy="830997"/>
          </a:xfrm>
          <a:prstGeom prst="rect">
            <a:avLst/>
          </a:prstGeom>
          <a:noFill/>
        </p:spPr>
        <p:txBody>
          <a:bodyPr wrap="none" rtlCol="0">
            <a:spAutoFit/>
          </a:bodyPr>
          <a:lstStyle/>
          <a:p>
            <a:r>
              <a:rPr lang="en-US" altLang="ko-KR" sz="2400">
                <a:solidFill>
                  <a:schemeClr val="tx1"/>
                </a:solidFill>
                <a:latin typeface="Consolas" panose="020B0609020204030204" pitchFamily="49" charset="0"/>
              </a:rPr>
              <a:t>a = np.array( [[[[1],[2],[3]],[[4],[5],[6]],[[7],[8],[9]] ] ])</a:t>
            </a:r>
          </a:p>
          <a:p>
            <a:r>
              <a:rPr lang="en-US" altLang="ko-KR" sz="2400">
                <a:solidFill>
                  <a:schemeClr val="tx1"/>
                </a:solidFill>
                <a:latin typeface="Consolas" panose="020B0609020204030204" pitchFamily="49" charset="0"/>
              </a:rPr>
              <a:t>print(a.shape)   # (1, 3, 3, 1)</a:t>
            </a:r>
          </a:p>
        </p:txBody>
      </p:sp>
      <p:sp>
        <p:nvSpPr>
          <p:cNvPr id="5" name="직사각형 4">
            <a:extLst>
              <a:ext uri="{FF2B5EF4-FFF2-40B4-BE49-F238E27FC236}">
                <a16:creationId xmlns:a16="http://schemas.microsoft.com/office/drawing/2014/main" id="{AFB3F103-BC82-4902-B692-C9E93F01F65E}"/>
              </a:ext>
            </a:extLst>
          </p:cNvPr>
          <p:cNvSpPr/>
          <p:nvPr/>
        </p:nvSpPr>
        <p:spPr>
          <a:xfrm>
            <a:off x="465728" y="2776505"/>
            <a:ext cx="9567567" cy="1304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C540CB0E-9C08-4D63-A201-EF1B6ABB5260}"/>
              </a:ext>
            </a:extLst>
          </p:cNvPr>
          <p:cNvSpPr/>
          <p:nvPr/>
        </p:nvSpPr>
        <p:spPr>
          <a:xfrm>
            <a:off x="545349" y="2873450"/>
            <a:ext cx="3131890" cy="1111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D75C616-3641-46E3-B66D-29CC1515A82F}"/>
              </a:ext>
            </a:extLst>
          </p:cNvPr>
          <p:cNvSpPr/>
          <p:nvPr/>
        </p:nvSpPr>
        <p:spPr>
          <a:xfrm>
            <a:off x="3677239" y="2873450"/>
            <a:ext cx="3131890" cy="1111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137F77A-93FD-4AB5-9F92-D9737DFE050D}"/>
              </a:ext>
            </a:extLst>
          </p:cNvPr>
          <p:cNvSpPr/>
          <p:nvPr/>
        </p:nvSpPr>
        <p:spPr>
          <a:xfrm>
            <a:off x="6809128" y="2873450"/>
            <a:ext cx="3131890" cy="11111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1D10432-690F-47F3-9E65-A2DB7A637C96}"/>
              </a:ext>
            </a:extLst>
          </p:cNvPr>
          <p:cNvSpPr/>
          <p:nvPr/>
        </p:nvSpPr>
        <p:spPr>
          <a:xfrm>
            <a:off x="645952" y="3005880"/>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A482BBB7-C368-4F68-843D-BA2F82E8BC8C}"/>
              </a:ext>
            </a:extLst>
          </p:cNvPr>
          <p:cNvSpPr/>
          <p:nvPr/>
        </p:nvSpPr>
        <p:spPr>
          <a:xfrm>
            <a:off x="1633968" y="3005880"/>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63E7789-0B5D-4956-B51C-B171DCF11A29}"/>
              </a:ext>
            </a:extLst>
          </p:cNvPr>
          <p:cNvSpPr/>
          <p:nvPr/>
        </p:nvSpPr>
        <p:spPr>
          <a:xfrm>
            <a:off x="2621984" y="3005880"/>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2774088-C876-4276-984E-994CDCD79C9B}"/>
              </a:ext>
            </a:extLst>
          </p:cNvPr>
          <p:cNvSpPr/>
          <p:nvPr/>
        </p:nvSpPr>
        <p:spPr>
          <a:xfrm>
            <a:off x="721548" y="3097084"/>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757931F-942C-4763-AA09-9ADA530DF57E}"/>
              </a:ext>
            </a:extLst>
          </p:cNvPr>
          <p:cNvSpPr/>
          <p:nvPr/>
        </p:nvSpPr>
        <p:spPr>
          <a:xfrm>
            <a:off x="1709564" y="3097084"/>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2</a:t>
            </a:r>
            <a:endParaRPr lang="ko-KR" altLang="en-US" sz="3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95FAB7E-060D-4596-A441-DF1156798D90}"/>
              </a:ext>
            </a:extLst>
          </p:cNvPr>
          <p:cNvSpPr/>
          <p:nvPr/>
        </p:nvSpPr>
        <p:spPr>
          <a:xfrm>
            <a:off x="2697580" y="3097084"/>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3</a:t>
            </a:r>
            <a:endParaRPr lang="ko-KR" altLang="en-US" sz="3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D5EE818-BD79-4CC3-94E2-A6351F8462EF}"/>
              </a:ext>
            </a:extLst>
          </p:cNvPr>
          <p:cNvSpPr/>
          <p:nvPr/>
        </p:nvSpPr>
        <p:spPr>
          <a:xfrm>
            <a:off x="3761127" y="3005880"/>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969B902-2737-4869-9041-83B5C92B6D75}"/>
              </a:ext>
            </a:extLst>
          </p:cNvPr>
          <p:cNvSpPr/>
          <p:nvPr/>
        </p:nvSpPr>
        <p:spPr>
          <a:xfrm>
            <a:off x="4749143" y="3005880"/>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BA6ADAC-7BF5-44DD-843C-5132C8746948}"/>
              </a:ext>
            </a:extLst>
          </p:cNvPr>
          <p:cNvSpPr/>
          <p:nvPr/>
        </p:nvSpPr>
        <p:spPr>
          <a:xfrm>
            <a:off x="5737159" y="3005880"/>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3F88A77-A1C5-4CD8-87C1-B71F0BC78B15}"/>
              </a:ext>
            </a:extLst>
          </p:cNvPr>
          <p:cNvSpPr/>
          <p:nvPr/>
        </p:nvSpPr>
        <p:spPr>
          <a:xfrm>
            <a:off x="3836723" y="3097084"/>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4</a:t>
            </a:r>
            <a:endParaRPr lang="ko-KR" altLang="en-US" sz="3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6E0C806-5011-4F50-B9C7-47671A93CB86}"/>
              </a:ext>
            </a:extLst>
          </p:cNvPr>
          <p:cNvSpPr/>
          <p:nvPr/>
        </p:nvSpPr>
        <p:spPr>
          <a:xfrm>
            <a:off x="4824739" y="3097084"/>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5</a:t>
            </a:r>
            <a:endParaRPr lang="ko-KR" altLang="en-US" sz="3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ACCB8128-8DAB-4B8D-B472-5276721C29C3}"/>
              </a:ext>
            </a:extLst>
          </p:cNvPr>
          <p:cNvSpPr/>
          <p:nvPr/>
        </p:nvSpPr>
        <p:spPr>
          <a:xfrm>
            <a:off x="5812755" y="3097084"/>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6</a:t>
            </a:r>
            <a:endParaRPr lang="ko-KR" altLang="en-US" sz="32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EE762564-011E-4A95-A4E6-FAF7C0173944}"/>
              </a:ext>
            </a:extLst>
          </p:cNvPr>
          <p:cNvSpPr/>
          <p:nvPr/>
        </p:nvSpPr>
        <p:spPr>
          <a:xfrm>
            <a:off x="6876302" y="3005880"/>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1DBCEF3-D29E-482D-A0BB-20268205D217}"/>
              </a:ext>
            </a:extLst>
          </p:cNvPr>
          <p:cNvSpPr/>
          <p:nvPr/>
        </p:nvSpPr>
        <p:spPr>
          <a:xfrm>
            <a:off x="7864318" y="3005880"/>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BC20674-68A4-4214-9739-0570C830E03C}"/>
              </a:ext>
            </a:extLst>
          </p:cNvPr>
          <p:cNvSpPr/>
          <p:nvPr/>
        </p:nvSpPr>
        <p:spPr>
          <a:xfrm>
            <a:off x="8852334" y="3005880"/>
            <a:ext cx="988016" cy="89657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89457F1-0845-4F6A-B0C1-695D55821FC8}"/>
              </a:ext>
            </a:extLst>
          </p:cNvPr>
          <p:cNvSpPr/>
          <p:nvPr/>
        </p:nvSpPr>
        <p:spPr>
          <a:xfrm>
            <a:off x="6951898" y="3097084"/>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7</a:t>
            </a:r>
            <a:endParaRPr lang="ko-KR" altLang="en-US" sz="3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F5EA8FE-BE2D-4FBD-9E6F-2BCF1AFB3146}"/>
              </a:ext>
            </a:extLst>
          </p:cNvPr>
          <p:cNvSpPr/>
          <p:nvPr/>
        </p:nvSpPr>
        <p:spPr>
          <a:xfrm>
            <a:off x="7939914" y="3097084"/>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8</a:t>
            </a:r>
            <a:endParaRPr lang="ko-KR" altLang="en-US" sz="3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A7A0B451-4584-4289-AD17-EE08C8C397E5}"/>
              </a:ext>
            </a:extLst>
          </p:cNvPr>
          <p:cNvSpPr/>
          <p:nvPr/>
        </p:nvSpPr>
        <p:spPr>
          <a:xfrm>
            <a:off x="8927930" y="3097084"/>
            <a:ext cx="836889" cy="71416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9</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9020418"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 = np.array([[[[1.]],[[1.]]],[[[1.]],[[1.]]]])</a:t>
            </a:r>
          </a:p>
          <a:p>
            <a:r>
              <a:rPr lang="en-US" altLang="ko-KR" sz="2400">
                <a:solidFill>
                  <a:schemeClr val="tx1"/>
                </a:solidFill>
                <a:latin typeface="Consolas" panose="020B0609020204030204" pitchFamily="49" charset="0"/>
              </a:rPr>
              <a:t>print("weight.shape=", weight.shape)</a:t>
            </a:r>
          </a:p>
          <a:p>
            <a:r>
              <a:rPr lang="en-US" altLang="ko-KR" sz="2400">
                <a:solidFill>
                  <a:schemeClr val="tx1"/>
                </a:solidFill>
                <a:latin typeface="Consolas" panose="020B0609020204030204" pitchFamily="49" charset="0"/>
              </a:rPr>
              <a:t># weight.shape= (2, 2, 1, 1)</a:t>
            </a:r>
          </a:p>
        </p:txBody>
      </p:sp>
      <p:grpSp>
        <p:nvGrpSpPr>
          <p:cNvPr id="7" name="그룹 6">
            <a:extLst>
              <a:ext uri="{FF2B5EF4-FFF2-40B4-BE49-F238E27FC236}">
                <a16:creationId xmlns:a16="http://schemas.microsoft.com/office/drawing/2014/main" id="{4EAAA0E2-2A0E-42C7-B71A-A63B49CBAA68}"/>
              </a:ext>
            </a:extLst>
          </p:cNvPr>
          <p:cNvGrpSpPr/>
          <p:nvPr/>
        </p:nvGrpSpPr>
        <p:grpSpPr>
          <a:xfrm>
            <a:off x="1464018" y="2650670"/>
            <a:ext cx="5658235" cy="1304990"/>
            <a:chOff x="465728" y="2776505"/>
            <a:chExt cx="9068222" cy="1304990"/>
          </a:xfrm>
        </p:grpSpPr>
        <p:sp>
          <p:nvSpPr>
            <p:cNvPr id="5" name="직사각형 4">
              <a:extLst>
                <a:ext uri="{FF2B5EF4-FFF2-40B4-BE49-F238E27FC236}">
                  <a16:creationId xmlns:a16="http://schemas.microsoft.com/office/drawing/2014/main" id="{AFB3F103-BC82-4902-B692-C9E93F01F65E}"/>
                </a:ext>
              </a:extLst>
            </p:cNvPr>
            <p:cNvSpPr/>
            <p:nvPr/>
          </p:nvSpPr>
          <p:spPr>
            <a:xfrm>
              <a:off x="465728" y="2776505"/>
              <a:ext cx="4534111" cy="1304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3EF9507-7716-4D54-A364-7C55F2A77CFF}"/>
                </a:ext>
              </a:extLst>
            </p:cNvPr>
            <p:cNvSpPr/>
            <p:nvPr/>
          </p:nvSpPr>
          <p:spPr>
            <a:xfrm>
              <a:off x="4999839" y="2776505"/>
              <a:ext cx="4534111" cy="130499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455071E-AC78-4593-A9F4-E4F7CC2BB97E}"/>
                </a:ext>
              </a:extLst>
            </p:cNvPr>
            <p:cNvSpPr/>
            <p:nvPr/>
          </p:nvSpPr>
          <p:spPr>
            <a:xfrm>
              <a:off x="583175" y="2868784"/>
              <a:ext cx="2149609" cy="110759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75C5BD2-F7AE-4990-BD24-B179950687D4}"/>
                </a:ext>
              </a:extLst>
            </p:cNvPr>
            <p:cNvSpPr/>
            <p:nvPr/>
          </p:nvSpPr>
          <p:spPr>
            <a:xfrm>
              <a:off x="2732784" y="2868784"/>
              <a:ext cx="2149609" cy="110759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CFB2850-41C7-4589-B642-36065DDB2EAF}"/>
                </a:ext>
              </a:extLst>
            </p:cNvPr>
            <p:cNvSpPr/>
            <p:nvPr/>
          </p:nvSpPr>
          <p:spPr>
            <a:xfrm>
              <a:off x="700621" y="2961063"/>
              <a:ext cx="1914717" cy="8894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06EBF96B-1A2F-4F96-83E9-C2C1A0AC368A}"/>
                </a:ext>
              </a:extLst>
            </p:cNvPr>
            <p:cNvSpPr/>
            <p:nvPr/>
          </p:nvSpPr>
          <p:spPr>
            <a:xfrm>
              <a:off x="818066" y="3053342"/>
              <a:ext cx="1665075" cy="6965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3F02AC5-0F17-4319-8CB1-07A2376E7960}"/>
                </a:ext>
              </a:extLst>
            </p:cNvPr>
            <p:cNvSpPr/>
            <p:nvPr/>
          </p:nvSpPr>
          <p:spPr>
            <a:xfrm>
              <a:off x="2842855" y="2988452"/>
              <a:ext cx="1914717" cy="8894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134030C-359B-4653-BA2A-2A05A75A5D00}"/>
                </a:ext>
              </a:extLst>
            </p:cNvPr>
            <p:cNvSpPr/>
            <p:nvPr/>
          </p:nvSpPr>
          <p:spPr>
            <a:xfrm>
              <a:off x="2960300" y="3080731"/>
              <a:ext cx="1665075" cy="6965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69E63C4-8F93-47E5-8669-6807A670011A}"/>
                </a:ext>
              </a:extLst>
            </p:cNvPr>
            <p:cNvSpPr/>
            <p:nvPr/>
          </p:nvSpPr>
          <p:spPr>
            <a:xfrm>
              <a:off x="5132036" y="2868784"/>
              <a:ext cx="2149609" cy="110759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3118138-416F-4495-867C-2987BB917BC6}"/>
                </a:ext>
              </a:extLst>
            </p:cNvPr>
            <p:cNvSpPr/>
            <p:nvPr/>
          </p:nvSpPr>
          <p:spPr>
            <a:xfrm>
              <a:off x="7281645" y="2868784"/>
              <a:ext cx="2149609" cy="110759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250384F-50B4-4658-B4C5-4B6754987703}"/>
                </a:ext>
              </a:extLst>
            </p:cNvPr>
            <p:cNvSpPr/>
            <p:nvPr/>
          </p:nvSpPr>
          <p:spPr>
            <a:xfrm>
              <a:off x="5249482" y="2961063"/>
              <a:ext cx="1914717" cy="8894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8231E78-D028-416D-B180-6F9C5263FA80}"/>
                </a:ext>
              </a:extLst>
            </p:cNvPr>
            <p:cNvSpPr/>
            <p:nvPr/>
          </p:nvSpPr>
          <p:spPr>
            <a:xfrm>
              <a:off x="5366927" y="3053342"/>
              <a:ext cx="1665075" cy="6965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1B946365-F1C3-46E7-B7C4-C035A8EA2A5E}"/>
                </a:ext>
              </a:extLst>
            </p:cNvPr>
            <p:cNvSpPr/>
            <p:nvPr/>
          </p:nvSpPr>
          <p:spPr>
            <a:xfrm>
              <a:off x="7391716" y="2988452"/>
              <a:ext cx="1914717" cy="8894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97DD39A-C580-4AE8-A127-F50F7B6CC57C}"/>
                </a:ext>
              </a:extLst>
            </p:cNvPr>
            <p:cNvSpPr/>
            <p:nvPr/>
          </p:nvSpPr>
          <p:spPr>
            <a:xfrm>
              <a:off x="7509161" y="3080731"/>
              <a:ext cx="1665075" cy="6965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1824707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904045" y="313490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339104" y="313490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904045" y="356996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339104" y="356996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217524" y="4664203"/>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7265308"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7265308"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395190"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830249"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7265308"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41863" y="6341987"/>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padding='valid',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print(conv2d.numpy().reshape(2,2))</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(conv2d.numpy().reshape(2,2),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830997"/>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2, 2, 1)</a:t>
            </a:r>
          </a:p>
          <a:p>
            <a:r>
              <a:rPr lang="en-US" altLang="ko-KR">
                <a:solidFill>
                  <a:schemeClr val="tx1"/>
                </a:solidFill>
                <a:latin typeface="Consolas" panose="020B0609020204030204" pitchFamily="49" charset="0"/>
              </a:rPr>
              <a:t>[[12. 16.]</a:t>
            </a:r>
          </a:p>
          <a:p>
            <a:r>
              <a:rPr lang="en-US" altLang="ko-KR">
                <a:solidFill>
                  <a:schemeClr val="tx1"/>
                </a:solidFill>
                <a:latin typeface="Consolas" panose="020B0609020204030204" pitchFamily="49" charset="0"/>
              </a:rPr>
              <a:t> [24. 28.]]</a:t>
            </a: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8904045" y="313490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339104" y="313490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8904045" y="356996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339104" y="356996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8662251" y="5103922"/>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5955595" y="6196229"/>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pic>
        <p:nvPicPr>
          <p:cNvPr id="2051" name="Picture 3">
            <a:extLst>
              <a:ext uri="{FF2B5EF4-FFF2-40B4-BE49-F238E27FC236}">
                <a16:creationId xmlns:a16="http://schemas.microsoft.com/office/drawing/2014/main" id="{A5EA9700-B427-4A26-874B-311DA728C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442" y="4182944"/>
            <a:ext cx="263842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940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555308" y="941521"/>
            <a:ext cx="9413335"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weight = np.array([[[[1.,10.,-1.]],[[1.,10.,-1.]]],[[[1.,10.,-1.]],[[1.,10.,-1.]]]])</a:t>
            </a:r>
          </a:p>
          <a:p>
            <a:r>
              <a:rPr lang="en-US" altLang="ko-KR">
                <a:solidFill>
                  <a:schemeClr val="tx1"/>
                </a:solidFill>
                <a:latin typeface="Consolas" panose="020B0609020204030204" pitchFamily="49" charset="0"/>
              </a:rPr>
              <a:t>print(weight.shape)</a:t>
            </a:r>
          </a:p>
        </p:txBody>
      </p:sp>
      <p:sp>
        <p:nvSpPr>
          <p:cNvPr id="4" name="TextBox 3">
            <a:extLst>
              <a:ext uri="{FF2B5EF4-FFF2-40B4-BE49-F238E27FC236}">
                <a16:creationId xmlns:a16="http://schemas.microsoft.com/office/drawing/2014/main" id="{64D83D87-49C8-4BF1-9BA6-E110E874A806}"/>
              </a:ext>
            </a:extLst>
          </p:cNvPr>
          <p:cNvSpPr txBox="1"/>
          <p:nvPr/>
        </p:nvSpPr>
        <p:spPr>
          <a:xfrm>
            <a:off x="587229" y="1711354"/>
            <a:ext cx="222368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(2, 2, 1, </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E5241442-93E0-4743-9086-17D1B5620B93}"/>
              </a:ext>
            </a:extLst>
          </p:cNvPr>
          <p:cNvSpPr/>
          <p:nvPr/>
        </p:nvSpPr>
        <p:spPr>
          <a:xfrm>
            <a:off x="587230" y="2525086"/>
            <a:ext cx="4488110" cy="10402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8B0706D-AE4F-4227-8100-11FE5A3B9B31}"/>
              </a:ext>
            </a:extLst>
          </p:cNvPr>
          <p:cNvSpPr/>
          <p:nvPr/>
        </p:nvSpPr>
        <p:spPr>
          <a:xfrm>
            <a:off x="5075340" y="2525085"/>
            <a:ext cx="4488110" cy="10402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4BD7882E-883B-4988-9A82-597D5BAE21E4}"/>
              </a:ext>
            </a:extLst>
          </p:cNvPr>
          <p:cNvSpPr/>
          <p:nvPr/>
        </p:nvSpPr>
        <p:spPr>
          <a:xfrm>
            <a:off x="654342" y="2583810"/>
            <a:ext cx="2197313" cy="9144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4357813-A89C-4946-9395-8AABE24D1A8D}"/>
              </a:ext>
            </a:extLst>
          </p:cNvPr>
          <p:cNvSpPr/>
          <p:nvPr/>
        </p:nvSpPr>
        <p:spPr>
          <a:xfrm>
            <a:off x="2810915" y="2583810"/>
            <a:ext cx="2197313" cy="9144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CC005-5232-47AD-A95D-717A8BCA9FD1}"/>
              </a:ext>
            </a:extLst>
          </p:cNvPr>
          <p:cNvSpPr/>
          <p:nvPr/>
        </p:nvSpPr>
        <p:spPr>
          <a:xfrm>
            <a:off x="721454" y="2650920"/>
            <a:ext cx="2022349" cy="778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F81F285-2EC7-4509-83C1-2909ECBE2E1D}"/>
              </a:ext>
            </a:extLst>
          </p:cNvPr>
          <p:cNvSpPr/>
          <p:nvPr/>
        </p:nvSpPr>
        <p:spPr>
          <a:xfrm>
            <a:off x="788566" y="271803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6D46771-DE5A-47E2-BCF0-9BC56B11C2BC}"/>
              </a:ext>
            </a:extLst>
          </p:cNvPr>
          <p:cNvSpPr/>
          <p:nvPr/>
        </p:nvSpPr>
        <p:spPr>
          <a:xfrm>
            <a:off x="1414944" y="2716982"/>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5BFB29D-18E8-46CD-B566-C2B4C492328A}"/>
              </a:ext>
            </a:extLst>
          </p:cNvPr>
          <p:cNvSpPr/>
          <p:nvPr/>
        </p:nvSpPr>
        <p:spPr>
          <a:xfrm>
            <a:off x="2041321" y="2715934"/>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D7BD930-1CD2-4AE5-854A-CFF2DFD803D1}"/>
              </a:ext>
            </a:extLst>
          </p:cNvPr>
          <p:cNvSpPr/>
          <p:nvPr/>
        </p:nvSpPr>
        <p:spPr>
          <a:xfrm>
            <a:off x="2878027" y="2650920"/>
            <a:ext cx="2022349" cy="778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70C1D5F8-FB1D-403D-BA8E-4838B5018447}"/>
              </a:ext>
            </a:extLst>
          </p:cNvPr>
          <p:cNvSpPr/>
          <p:nvPr/>
        </p:nvSpPr>
        <p:spPr>
          <a:xfrm>
            <a:off x="2945139" y="271803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D5AA310-CE44-4B8F-96E5-A50110F62455}"/>
              </a:ext>
            </a:extLst>
          </p:cNvPr>
          <p:cNvSpPr/>
          <p:nvPr/>
        </p:nvSpPr>
        <p:spPr>
          <a:xfrm>
            <a:off x="3571517" y="2716982"/>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C6500C-43DF-45A0-B77C-9AE6216E9574}"/>
              </a:ext>
            </a:extLst>
          </p:cNvPr>
          <p:cNvSpPr/>
          <p:nvPr/>
        </p:nvSpPr>
        <p:spPr>
          <a:xfrm>
            <a:off x="4197894" y="2715934"/>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9D7FB0ED-DF38-4317-8647-6455095C339D}"/>
              </a:ext>
            </a:extLst>
          </p:cNvPr>
          <p:cNvSpPr/>
          <p:nvPr/>
        </p:nvSpPr>
        <p:spPr>
          <a:xfrm>
            <a:off x="5142152" y="2583810"/>
            <a:ext cx="2197313" cy="9144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E954122-2AB4-4F00-B665-8D9EC7334BF3}"/>
              </a:ext>
            </a:extLst>
          </p:cNvPr>
          <p:cNvSpPr/>
          <p:nvPr/>
        </p:nvSpPr>
        <p:spPr>
          <a:xfrm>
            <a:off x="7298725" y="2583810"/>
            <a:ext cx="2197313" cy="91440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673BB30-46DE-4671-AAB7-44FF3E789CB3}"/>
              </a:ext>
            </a:extLst>
          </p:cNvPr>
          <p:cNvSpPr/>
          <p:nvPr/>
        </p:nvSpPr>
        <p:spPr>
          <a:xfrm>
            <a:off x="5209264" y="2650920"/>
            <a:ext cx="2022349" cy="778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7269524-9083-4018-A6F9-0B14A6654EC6}"/>
              </a:ext>
            </a:extLst>
          </p:cNvPr>
          <p:cNvSpPr/>
          <p:nvPr/>
        </p:nvSpPr>
        <p:spPr>
          <a:xfrm>
            <a:off x="5276376" y="271803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72F3B0-8643-4F0B-A2AF-E0657FF8F0BE}"/>
              </a:ext>
            </a:extLst>
          </p:cNvPr>
          <p:cNvSpPr/>
          <p:nvPr/>
        </p:nvSpPr>
        <p:spPr>
          <a:xfrm>
            <a:off x="5902754" y="2716982"/>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D38B9BB7-7237-4E2E-BD08-613589EAAAF4}"/>
              </a:ext>
            </a:extLst>
          </p:cNvPr>
          <p:cNvSpPr/>
          <p:nvPr/>
        </p:nvSpPr>
        <p:spPr>
          <a:xfrm>
            <a:off x="6529131" y="2714886"/>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6B40903-6BA8-4B4D-B0C8-89B71317420B}"/>
              </a:ext>
            </a:extLst>
          </p:cNvPr>
          <p:cNvSpPr/>
          <p:nvPr/>
        </p:nvSpPr>
        <p:spPr>
          <a:xfrm>
            <a:off x="7365837" y="2650920"/>
            <a:ext cx="2022349" cy="778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5E42B3F-B2FD-471E-9448-B502F2CFDBD5}"/>
              </a:ext>
            </a:extLst>
          </p:cNvPr>
          <p:cNvSpPr/>
          <p:nvPr/>
        </p:nvSpPr>
        <p:spPr>
          <a:xfrm>
            <a:off x="7432949" y="271803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02DC86D-0A35-4316-B4B0-EF609DFC54C4}"/>
              </a:ext>
            </a:extLst>
          </p:cNvPr>
          <p:cNvSpPr/>
          <p:nvPr/>
        </p:nvSpPr>
        <p:spPr>
          <a:xfrm>
            <a:off x="8059327" y="2716982"/>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4A46E2-A163-4BD0-A25A-D69B099AFE83}"/>
              </a:ext>
            </a:extLst>
          </p:cNvPr>
          <p:cNvSpPr/>
          <p:nvPr/>
        </p:nvSpPr>
        <p:spPr>
          <a:xfrm>
            <a:off x="8685704" y="2715934"/>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D0A497B5-58DA-462B-8A03-225E50EA0B33}"/>
              </a:ext>
            </a:extLst>
          </p:cNvPr>
          <p:cNvSpPr/>
          <p:nvPr/>
        </p:nvSpPr>
        <p:spPr>
          <a:xfrm>
            <a:off x="5454368" y="3838457"/>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97B1B8A-E128-446F-B503-5D0FEADF2800}"/>
              </a:ext>
            </a:extLst>
          </p:cNvPr>
          <p:cNvSpPr/>
          <p:nvPr/>
        </p:nvSpPr>
        <p:spPr>
          <a:xfrm>
            <a:off x="6894164" y="383846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A73D2B8-DEEF-45B0-975E-F69C8CAA7DF4}"/>
              </a:ext>
            </a:extLst>
          </p:cNvPr>
          <p:cNvSpPr/>
          <p:nvPr/>
        </p:nvSpPr>
        <p:spPr>
          <a:xfrm>
            <a:off x="8311490" y="3838453"/>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008E9D6-92E5-4FEA-A228-D74C6B9AED69}"/>
              </a:ext>
            </a:extLst>
          </p:cNvPr>
          <p:cNvSpPr/>
          <p:nvPr/>
        </p:nvSpPr>
        <p:spPr>
          <a:xfrm>
            <a:off x="6079950" y="3838455"/>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045C6C7D-7335-49E1-9492-C7B157E07997}"/>
              </a:ext>
            </a:extLst>
          </p:cNvPr>
          <p:cNvSpPr/>
          <p:nvPr/>
        </p:nvSpPr>
        <p:spPr>
          <a:xfrm>
            <a:off x="7520541" y="3838459"/>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D0181C1-DD79-4CF0-830D-E9219BE56C71}"/>
              </a:ext>
            </a:extLst>
          </p:cNvPr>
          <p:cNvSpPr/>
          <p:nvPr/>
        </p:nvSpPr>
        <p:spPr>
          <a:xfrm>
            <a:off x="8937072" y="3838452"/>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54251C51-64C4-4BC4-AB3A-5EDDEC1F6471}"/>
              </a:ext>
            </a:extLst>
          </p:cNvPr>
          <p:cNvSpPr/>
          <p:nvPr/>
        </p:nvSpPr>
        <p:spPr>
          <a:xfrm>
            <a:off x="5454368" y="448441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2F58C36-C72B-4A08-887B-7E6E8425EF18}"/>
              </a:ext>
            </a:extLst>
          </p:cNvPr>
          <p:cNvSpPr/>
          <p:nvPr/>
        </p:nvSpPr>
        <p:spPr>
          <a:xfrm>
            <a:off x="6893766" y="4484413"/>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856159F-C4C7-4B13-ACE3-42882CD53967}"/>
              </a:ext>
            </a:extLst>
          </p:cNvPr>
          <p:cNvSpPr/>
          <p:nvPr/>
        </p:nvSpPr>
        <p:spPr>
          <a:xfrm>
            <a:off x="8311490" y="4484405"/>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35C35DBA-A063-468B-9D6C-909DBBC76811}"/>
              </a:ext>
            </a:extLst>
          </p:cNvPr>
          <p:cNvSpPr/>
          <p:nvPr/>
        </p:nvSpPr>
        <p:spPr>
          <a:xfrm>
            <a:off x="6079950" y="4484407"/>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D1C05FF-78BA-4B93-B8A4-EB30AB01DB76}"/>
              </a:ext>
            </a:extLst>
          </p:cNvPr>
          <p:cNvSpPr/>
          <p:nvPr/>
        </p:nvSpPr>
        <p:spPr>
          <a:xfrm>
            <a:off x="7520541" y="4484410"/>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1585C52-599A-4F56-80FE-169431233F35}"/>
              </a:ext>
            </a:extLst>
          </p:cNvPr>
          <p:cNvSpPr/>
          <p:nvPr/>
        </p:nvSpPr>
        <p:spPr>
          <a:xfrm>
            <a:off x="8937072" y="4489094"/>
            <a:ext cx="626378" cy="64595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49D532FF-7AD3-441C-BDBC-AC99436BD26D}"/>
              </a:ext>
            </a:extLst>
          </p:cNvPr>
          <p:cNvSpPr txBox="1"/>
          <p:nvPr/>
        </p:nvSpPr>
        <p:spPr>
          <a:xfrm>
            <a:off x="2886844" y="6045154"/>
            <a:ext cx="222368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(1, 3, 3, </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514389AE-38FF-4787-BACF-B618899B19CA}"/>
              </a:ext>
            </a:extLst>
          </p:cNvPr>
          <p:cNvSpPr txBox="1"/>
          <p:nvPr/>
        </p:nvSpPr>
        <p:spPr>
          <a:xfrm>
            <a:off x="462885" y="3838452"/>
            <a:ext cx="2080470" cy="2800767"/>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 # (2,2)</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4793" y="2720178"/>
            <a:ext cx="2764215" cy="338554"/>
          </a:xfrm>
          <a:prstGeom prst="rect">
            <a:avLst/>
          </a:prstGeom>
          <a:noFill/>
        </p:spPr>
        <p:txBody>
          <a:bodyPr wrap="square">
            <a:spAutoFit/>
          </a:bodyPr>
          <a:lstStyle/>
          <a:p>
            <a:r>
              <a:rPr lang="en-US" altLang="ko-KR" sz="1600">
                <a:solidFill>
                  <a:schemeClr val="tx1"/>
                </a:solidFill>
                <a:latin typeface="Consolas" panose="020B0609020204030204" pitchFamily="49" charset="0"/>
              </a:rPr>
              <a:t>(2, 3, 4) =&gt; </a:t>
            </a:r>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A870ED2-59C9-4218-B0AF-839F12B637DA}"/>
              </a:ext>
            </a:extLst>
          </p:cNvPr>
          <p:cNvSpPr/>
          <p:nvPr/>
        </p:nvSpPr>
        <p:spPr>
          <a:xfrm>
            <a:off x="576940" y="1410060"/>
            <a:ext cx="4741311"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2A5520A-05EF-4268-B8C9-ACEBE1832D7F}"/>
              </a:ext>
            </a:extLst>
          </p:cNvPr>
          <p:cNvSpPr/>
          <p:nvPr/>
        </p:nvSpPr>
        <p:spPr>
          <a:xfrm>
            <a:off x="5311691" y="1412461"/>
            <a:ext cx="4741311"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DF280A3-012A-4F22-BD50-542B8D290F58}"/>
              </a:ext>
            </a:extLst>
          </p:cNvPr>
          <p:cNvSpPr/>
          <p:nvPr/>
        </p:nvSpPr>
        <p:spPr>
          <a:xfrm>
            <a:off x="639667" y="1460398"/>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1F66F20-DF84-4554-8E4C-75113DF1A4F9}"/>
              </a:ext>
            </a:extLst>
          </p:cNvPr>
          <p:cNvSpPr/>
          <p:nvPr/>
        </p:nvSpPr>
        <p:spPr>
          <a:xfrm>
            <a:off x="2184222" y="1460398"/>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517E3F6-F9BA-44B4-8742-24C94640E2C3}"/>
              </a:ext>
            </a:extLst>
          </p:cNvPr>
          <p:cNvSpPr/>
          <p:nvPr/>
        </p:nvSpPr>
        <p:spPr>
          <a:xfrm>
            <a:off x="3728777" y="1460398"/>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EE5FCB2-6981-40D4-BF1E-0A089FB69E2F}"/>
              </a:ext>
            </a:extLst>
          </p:cNvPr>
          <p:cNvSpPr/>
          <p:nvPr/>
        </p:nvSpPr>
        <p:spPr>
          <a:xfrm>
            <a:off x="691461" y="1527515"/>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34340A9-EFBD-4DA4-B01C-A2348DE149C9}"/>
              </a:ext>
            </a:extLst>
          </p:cNvPr>
          <p:cNvSpPr/>
          <p:nvPr/>
        </p:nvSpPr>
        <p:spPr>
          <a:xfrm>
            <a:off x="1045693" y="1527515"/>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A9C0B4D4-9683-49CE-8665-F05A96BE0E67}"/>
              </a:ext>
            </a:extLst>
          </p:cNvPr>
          <p:cNvSpPr/>
          <p:nvPr/>
        </p:nvSpPr>
        <p:spPr>
          <a:xfrm>
            <a:off x="1399925" y="1527515"/>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169BACB-868D-43CC-BB1B-BE1FD45933BF}"/>
              </a:ext>
            </a:extLst>
          </p:cNvPr>
          <p:cNvSpPr/>
          <p:nvPr/>
        </p:nvSpPr>
        <p:spPr>
          <a:xfrm>
            <a:off x="1754157" y="1527515"/>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A2BA77AF-D7DA-4DC2-99C1-3AD971708C10}"/>
              </a:ext>
            </a:extLst>
          </p:cNvPr>
          <p:cNvSpPr/>
          <p:nvPr/>
        </p:nvSpPr>
        <p:spPr>
          <a:xfrm>
            <a:off x="2236312" y="152151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888C627-27E2-461D-BCB3-5275DC5658EB}"/>
              </a:ext>
            </a:extLst>
          </p:cNvPr>
          <p:cNvSpPr/>
          <p:nvPr/>
        </p:nvSpPr>
        <p:spPr>
          <a:xfrm>
            <a:off x="2590544" y="152151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7738154-C733-49F9-84AB-0B105F70935C}"/>
              </a:ext>
            </a:extLst>
          </p:cNvPr>
          <p:cNvSpPr/>
          <p:nvPr/>
        </p:nvSpPr>
        <p:spPr>
          <a:xfrm>
            <a:off x="2944776" y="152151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D7FFB0F-44B8-4939-A239-3024AB2C960D}"/>
              </a:ext>
            </a:extLst>
          </p:cNvPr>
          <p:cNvSpPr/>
          <p:nvPr/>
        </p:nvSpPr>
        <p:spPr>
          <a:xfrm>
            <a:off x="3299008" y="152151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89281D7-C9BA-4172-9312-6C937E364798}"/>
              </a:ext>
            </a:extLst>
          </p:cNvPr>
          <p:cNvSpPr/>
          <p:nvPr/>
        </p:nvSpPr>
        <p:spPr>
          <a:xfrm>
            <a:off x="3781163" y="151551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96542CA8-BA8F-470E-801C-C9C9BA0A8EFA}"/>
              </a:ext>
            </a:extLst>
          </p:cNvPr>
          <p:cNvSpPr/>
          <p:nvPr/>
        </p:nvSpPr>
        <p:spPr>
          <a:xfrm>
            <a:off x="4135395" y="151551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0F195F64-F979-4A23-BFEF-313CE2900E33}"/>
              </a:ext>
            </a:extLst>
          </p:cNvPr>
          <p:cNvSpPr/>
          <p:nvPr/>
        </p:nvSpPr>
        <p:spPr>
          <a:xfrm>
            <a:off x="4489627" y="151551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E9E72E2-222B-47A1-93F4-58AF7442FFA5}"/>
              </a:ext>
            </a:extLst>
          </p:cNvPr>
          <p:cNvSpPr/>
          <p:nvPr/>
        </p:nvSpPr>
        <p:spPr>
          <a:xfrm>
            <a:off x="4843859" y="151551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8544E07-BAFA-4694-B4A6-C2D5659FE1C2}"/>
              </a:ext>
            </a:extLst>
          </p:cNvPr>
          <p:cNvSpPr/>
          <p:nvPr/>
        </p:nvSpPr>
        <p:spPr>
          <a:xfrm>
            <a:off x="5372231" y="1451560"/>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1793C32-3A33-4ECD-B76E-2C59089610A9}"/>
              </a:ext>
            </a:extLst>
          </p:cNvPr>
          <p:cNvSpPr/>
          <p:nvPr/>
        </p:nvSpPr>
        <p:spPr>
          <a:xfrm>
            <a:off x="6916786" y="1451560"/>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2C9D129A-E674-4D05-BAB4-2A64B95E0499}"/>
              </a:ext>
            </a:extLst>
          </p:cNvPr>
          <p:cNvSpPr/>
          <p:nvPr/>
        </p:nvSpPr>
        <p:spPr>
          <a:xfrm>
            <a:off x="8461341" y="1451560"/>
            <a:ext cx="1531120" cy="47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A3F0227D-E2A5-4B7D-82D4-0BF8B63E6038}"/>
              </a:ext>
            </a:extLst>
          </p:cNvPr>
          <p:cNvSpPr/>
          <p:nvPr/>
        </p:nvSpPr>
        <p:spPr>
          <a:xfrm>
            <a:off x="5424025" y="151867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992D96-0CA2-4A73-AFF3-E7467E712B37}"/>
              </a:ext>
            </a:extLst>
          </p:cNvPr>
          <p:cNvSpPr/>
          <p:nvPr/>
        </p:nvSpPr>
        <p:spPr>
          <a:xfrm>
            <a:off x="5778257" y="151867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6EB2626-329C-4546-80B1-45A69183743A}"/>
              </a:ext>
            </a:extLst>
          </p:cNvPr>
          <p:cNvSpPr/>
          <p:nvPr/>
        </p:nvSpPr>
        <p:spPr>
          <a:xfrm>
            <a:off x="6132489" y="151867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E806C94-E9AD-482B-B0DB-BB0CB0F8D6C8}"/>
              </a:ext>
            </a:extLst>
          </p:cNvPr>
          <p:cNvSpPr/>
          <p:nvPr/>
        </p:nvSpPr>
        <p:spPr>
          <a:xfrm>
            <a:off x="6486721" y="1518677"/>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B402BD0A-B11F-4568-80B8-8F3AF002A98A}"/>
              </a:ext>
            </a:extLst>
          </p:cNvPr>
          <p:cNvSpPr/>
          <p:nvPr/>
        </p:nvSpPr>
        <p:spPr>
          <a:xfrm>
            <a:off x="6968876" y="151267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84F724F2-73A5-412B-8FA0-7D51F88A68F4}"/>
              </a:ext>
            </a:extLst>
          </p:cNvPr>
          <p:cNvSpPr/>
          <p:nvPr/>
        </p:nvSpPr>
        <p:spPr>
          <a:xfrm>
            <a:off x="7323108" y="151267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19B01719-A369-4F44-960A-3E187BCD6A8F}"/>
              </a:ext>
            </a:extLst>
          </p:cNvPr>
          <p:cNvSpPr/>
          <p:nvPr/>
        </p:nvSpPr>
        <p:spPr>
          <a:xfrm>
            <a:off x="7677340" y="151267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D3F66DF-3632-4C4C-BEF9-C2F66B034058}"/>
              </a:ext>
            </a:extLst>
          </p:cNvPr>
          <p:cNvSpPr/>
          <p:nvPr/>
        </p:nvSpPr>
        <p:spPr>
          <a:xfrm>
            <a:off x="8031572" y="1512679"/>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C05D9D13-2FF1-4222-9AAE-8405A13A980C}"/>
              </a:ext>
            </a:extLst>
          </p:cNvPr>
          <p:cNvSpPr/>
          <p:nvPr/>
        </p:nvSpPr>
        <p:spPr>
          <a:xfrm>
            <a:off x="8513727" y="1506681"/>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4DAED149-E708-40FD-98E2-977CEF9F8145}"/>
              </a:ext>
            </a:extLst>
          </p:cNvPr>
          <p:cNvSpPr/>
          <p:nvPr/>
        </p:nvSpPr>
        <p:spPr>
          <a:xfrm>
            <a:off x="8867959" y="1506681"/>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423C566E-3A07-40D7-8C25-33E16C2B553D}"/>
              </a:ext>
            </a:extLst>
          </p:cNvPr>
          <p:cNvSpPr/>
          <p:nvPr/>
        </p:nvSpPr>
        <p:spPr>
          <a:xfrm>
            <a:off x="9222191" y="1506681"/>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E2D54C2-FE2C-41F5-90B6-98D6D36CD0ED}"/>
              </a:ext>
            </a:extLst>
          </p:cNvPr>
          <p:cNvSpPr/>
          <p:nvPr/>
        </p:nvSpPr>
        <p:spPr>
          <a:xfrm>
            <a:off x="9576423" y="1506681"/>
            <a:ext cx="359869" cy="35522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D69AD57E-89A2-4FB9-8D75-FE533C234B61}"/>
              </a:ext>
            </a:extLst>
          </p:cNvPr>
          <p:cNvSpPr/>
          <p:nvPr/>
        </p:nvSpPr>
        <p:spPr>
          <a:xfrm>
            <a:off x="-631281" y="3410679"/>
            <a:ext cx="2720970"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99704075-BBAA-401E-859E-4F661ACBEA81}"/>
              </a:ext>
            </a:extLst>
          </p:cNvPr>
          <p:cNvSpPr/>
          <p:nvPr/>
        </p:nvSpPr>
        <p:spPr>
          <a:xfrm>
            <a:off x="2089688" y="3410679"/>
            <a:ext cx="2720970"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B9AFF227-A7B4-4F2E-8578-944E509173F6}"/>
              </a:ext>
            </a:extLst>
          </p:cNvPr>
          <p:cNvSpPr/>
          <p:nvPr/>
        </p:nvSpPr>
        <p:spPr>
          <a:xfrm>
            <a:off x="4810657" y="3410679"/>
            <a:ext cx="2720970"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673EE256-8E4C-4A16-B43E-3DB330D6B780}"/>
              </a:ext>
            </a:extLst>
          </p:cNvPr>
          <p:cNvSpPr/>
          <p:nvPr/>
        </p:nvSpPr>
        <p:spPr>
          <a:xfrm>
            <a:off x="7531626" y="3410679"/>
            <a:ext cx="2720970"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854B404-5305-4BC2-B0D3-5EBAA7B80056}"/>
              </a:ext>
            </a:extLst>
          </p:cNvPr>
          <p:cNvSpPr/>
          <p:nvPr/>
        </p:nvSpPr>
        <p:spPr>
          <a:xfrm>
            <a:off x="-538744"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3E301161-39B2-4A68-9E66-DA737C24EB92}"/>
              </a:ext>
            </a:extLst>
          </p:cNvPr>
          <p:cNvSpPr/>
          <p:nvPr/>
        </p:nvSpPr>
        <p:spPr>
          <a:xfrm>
            <a:off x="308458"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23EEB1E7-7507-4D0B-BD8D-08C35BCEBC5F}"/>
              </a:ext>
            </a:extLst>
          </p:cNvPr>
          <p:cNvSpPr/>
          <p:nvPr/>
        </p:nvSpPr>
        <p:spPr>
          <a:xfrm>
            <a:off x="1155659"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DF83659C-EEA1-409E-A1E1-C9B033E6866E}"/>
              </a:ext>
            </a:extLst>
          </p:cNvPr>
          <p:cNvSpPr/>
          <p:nvPr/>
        </p:nvSpPr>
        <p:spPr>
          <a:xfrm>
            <a:off x="-460677"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AD315FA-EB8F-427A-866A-6D9435543C40}"/>
              </a:ext>
            </a:extLst>
          </p:cNvPr>
          <p:cNvSpPr/>
          <p:nvPr/>
        </p:nvSpPr>
        <p:spPr>
          <a:xfrm>
            <a:off x="-115143"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8975B69A-7A0C-46E6-9557-3353B1C4716F}"/>
              </a:ext>
            </a:extLst>
          </p:cNvPr>
          <p:cNvSpPr/>
          <p:nvPr/>
        </p:nvSpPr>
        <p:spPr>
          <a:xfrm>
            <a:off x="386525"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91EE1F34-B329-4916-966D-53C9E2023498}"/>
              </a:ext>
            </a:extLst>
          </p:cNvPr>
          <p:cNvSpPr/>
          <p:nvPr/>
        </p:nvSpPr>
        <p:spPr>
          <a:xfrm>
            <a:off x="732059"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DC694C0D-FD28-45D7-AF53-AD6E786B3E82}"/>
              </a:ext>
            </a:extLst>
          </p:cNvPr>
          <p:cNvSpPr/>
          <p:nvPr/>
        </p:nvSpPr>
        <p:spPr>
          <a:xfrm>
            <a:off x="1233727"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5B3361F6-BB30-419B-9EE2-E4E2CDB69A41}"/>
              </a:ext>
            </a:extLst>
          </p:cNvPr>
          <p:cNvSpPr/>
          <p:nvPr/>
        </p:nvSpPr>
        <p:spPr>
          <a:xfrm>
            <a:off x="1579261"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E86AD429-36F7-4814-89E9-179A48C772A0}"/>
              </a:ext>
            </a:extLst>
          </p:cNvPr>
          <p:cNvSpPr/>
          <p:nvPr/>
        </p:nvSpPr>
        <p:spPr>
          <a:xfrm>
            <a:off x="2176576"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20B7C89D-4325-48CF-AF6C-418236666C0C}"/>
              </a:ext>
            </a:extLst>
          </p:cNvPr>
          <p:cNvSpPr/>
          <p:nvPr/>
        </p:nvSpPr>
        <p:spPr>
          <a:xfrm>
            <a:off x="3023778"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76A917DC-9643-429C-A503-1E7DB10AAC10}"/>
              </a:ext>
            </a:extLst>
          </p:cNvPr>
          <p:cNvSpPr/>
          <p:nvPr/>
        </p:nvSpPr>
        <p:spPr>
          <a:xfrm>
            <a:off x="3870979"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0B6CDBA-1370-4C35-B4EC-3B963651E2E9}"/>
              </a:ext>
            </a:extLst>
          </p:cNvPr>
          <p:cNvSpPr/>
          <p:nvPr/>
        </p:nvSpPr>
        <p:spPr>
          <a:xfrm>
            <a:off x="2254643"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56813BD4-44C4-499D-8D5C-5A7065D7E92F}"/>
              </a:ext>
            </a:extLst>
          </p:cNvPr>
          <p:cNvSpPr/>
          <p:nvPr/>
        </p:nvSpPr>
        <p:spPr>
          <a:xfrm>
            <a:off x="2600177"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F043D948-A7D7-41CC-91E7-D9ABFA885B73}"/>
              </a:ext>
            </a:extLst>
          </p:cNvPr>
          <p:cNvSpPr/>
          <p:nvPr/>
        </p:nvSpPr>
        <p:spPr>
          <a:xfrm>
            <a:off x="3101845"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D20584EC-018E-480E-BEF1-4E1A66C3E049}"/>
              </a:ext>
            </a:extLst>
          </p:cNvPr>
          <p:cNvSpPr/>
          <p:nvPr/>
        </p:nvSpPr>
        <p:spPr>
          <a:xfrm>
            <a:off x="3447379"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753E569-791B-445D-B097-94474970344C}"/>
              </a:ext>
            </a:extLst>
          </p:cNvPr>
          <p:cNvSpPr/>
          <p:nvPr/>
        </p:nvSpPr>
        <p:spPr>
          <a:xfrm>
            <a:off x="3949047"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214F6E20-2B03-4159-814F-4910DCF9EA6D}"/>
              </a:ext>
            </a:extLst>
          </p:cNvPr>
          <p:cNvSpPr/>
          <p:nvPr/>
        </p:nvSpPr>
        <p:spPr>
          <a:xfrm>
            <a:off x="4294581"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03EB029-67EE-4221-948F-92F7DC76001A}"/>
              </a:ext>
            </a:extLst>
          </p:cNvPr>
          <p:cNvSpPr/>
          <p:nvPr/>
        </p:nvSpPr>
        <p:spPr>
          <a:xfrm>
            <a:off x="4891896"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510E2455-50B2-483A-AA74-D4CF68713BDA}"/>
              </a:ext>
            </a:extLst>
          </p:cNvPr>
          <p:cNvSpPr/>
          <p:nvPr/>
        </p:nvSpPr>
        <p:spPr>
          <a:xfrm>
            <a:off x="5739098"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B602E36C-6144-4BFB-B8AB-3D64235549DB}"/>
              </a:ext>
            </a:extLst>
          </p:cNvPr>
          <p:cNvSpPr/>
          <p:nvPr/>
        </p:nvSpPr>
        <p:spPr>
          <a:xfrm>
            <a:off x="6586299"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D9F09EFA-4A2C-48E2-A979-9D962695DB9B}"/>
              </a:ext>
            </a:extLst>
          </p:cNvPr>
          <p:cNvSpPr/>
          <p:nvPr/>
        </p:nvSpPr>
        <p:spPr>
          <a:xfrm>
            <a:off x="4969963"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6248131-512C-48A1-8F13-9C30AA1F908F}"/>
              </a:ext>
            </a:extLst>
          </p:cNvPr>
          <p:cNvSpPr/>
          <p:nvPr/>
        </p:nvSpPr>
        <p:spPr>
          <a:xfrm>
            <a:off x="5315497"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C30A867F-305A-42CB-BBF7-39AFAC4D556C}"/>
              </a:ext>
            </a:extLst>
          </p:cNvPr>
          <p:cNvSpPr/>
          <p:nvPr/>
        </p:nvSpPr>
        <p:spPr>
          <a:xfrm>
            <a:off x="5817165"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9BF8BBD7-27AE-4DBA-B652-A73259BA35FB}"/>
              </a:ext>
            </a:extLst>
          </p:cNvPr>
          <p:cNvSpPr/>
          <p:nvPr/>
        </p:nvSpPr>
        <p:spPr>
          <a:xfrm>
            <a:off x="6162699"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A7FA2D78-8801-4E70-9B15-E8E19FF6D364}"/>
              </a:ext>
            </a:extLst>
          </p:cNvPr>
          <p:cNvSpPr/>
          <p:nvPr/>
        </p:nvSpPr>
        <p:spPr>
          <a:xfrm>
            <a:off x="6664367"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10658C3-4959-4067-87C2-6BD0429D2870}"/>
              </a:ext>
            </a:extLst>
          </p:cNvPr>
          <p:cNvSpPr/>
          <p:nvPr/>
        </p:nvSpPr>
        <p:spPr>
          <a:xfrm>
            <a:off x="7009901"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06CA40A7-8A94-4DF5-816D-24001EE25FDA}"/>
              </a:ext>
            </a:extLst>
          </p:cNvPr>
          <p:cNvSpPr/>
          <p:nvPr/>
        </p:nvSpPr>
        <p:spPr>
          <a:xfrm>
            <a:off x="7607216"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4195224-EADF-4C22-879A-32D596F77031}"/>
              </a:ext>
            </a:extLst>
          </p:cNvPr>
          <p:cNvSpPr/>
          <p:nvPr/>
        </p:nvSpPr>
        <p:spPr>
          <a:xfrm>
            <a:off x="8454418"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D3A0E3E3-8309-4FB6-98FB-546812B45DFE}"/>
              </a:ext>
            </a:extLst>
          </p:cNvPr>
          <p:cNvSpPr/>
          <p:nvPr/>
        </p:nvSpPr>
        <p:spPr>
          <a:xfrm>
            <a:off x="9301619" y="3476308"/>
            <a:ext cx="847202" cy="4398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E981DC0B-DA8A-4DE2-8DE1-C5AEE410D62B}"/>
              </a:ext>
            </a:extLst>
          </p:cNvPr>
          <p:cNvSpPr/>
          <p:nvPr/>
        </p:nvSpPr>
        <p:spPr>
          <a:xfrm>
            <a:off x="7685283"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EE67819-93F3-48E7-A483-A95E9BF704FB}"/>
              </a:ext>
            </a:extLst>
          </p:cNvPr>
          <p:cNvSpPr/>
          <p:nvPr/>
        </p:nvSpPr>
        <p:spPr>
          <a:xfrm>
            <a:off x="8030817" y="3541937"/>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A730D45-D789-43EC-A9B7-0B58051ED6F5}"/>
              </a:ext>
            </a:extLst>
          </p:cNvPr>
          <p:cNvSpPr/>
          <p:nvPr/>
        </p:nvSpPr>
        <p:spPr>
          <a:xfrm>
            <a:off x="8532485"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5E444469-C10A-40C3-B580-99F82A5147E4}"/>
              </a:ext>
            </a:extLst>
          </p:cNvPr>
          <p:cNvSpPr/>
          <p:nvPr/>
        </p:nvSpPr>
        <p:spPr>
          <a:xfrm>
            <a:off x="8878019" y="3532238"/>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4D1E7123-0A4F-4203-B992-1DF2E8AF4A87}"/>
              </a:ext>
            </a:extLst>
          </p:cNvPr>
          <p:cNvSpPr/>
          <p:nvPr/>
        </p:nvSpPr>
        <p:spPr>
          <a:xfrm>
            <a:off x="9379687"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A6B22FAD-F39D-48D2-A093-A7047FF77FDC}"/>
              </a:ext>
            </a:extLst>
          </p:cNvPr>
          <p:cNvSpPr/>
          <p:nvPr/>
        </p:nvSpPr>
        <p:spPr>
          <a:xfrm>
            <a:off x="9725221" y="3522539"/>
            <a:ext cx="349513" cy="31545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33879" y="1152560"/>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C0B95C2-A7B4-48A3-8EC3-A54C08E09833}"/>
              </a:ext>
            </a:extLst>
          </p:cNvPr>
          <p:cNvSpPr/>
          <p:nvPr/>
        </p:nvSpPr>
        <p:spPr>
          <a:xfrm>
            <a:off x="-352293"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716D27C-CD2D-4FBC-AF29-BB03034EE18F}"/>
              </a:ext>
            </a:extLst>
          </p:cNvPr>
          <p:cNvSpPr/>
          <p:nvPr/>
        </p:nvSpPr>
        <p:spPr>
          <a:xfrm>
            <a:off x="-26942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FD23A8E-F14A-47C0-8427-2A0F2CE0BD00}"/>
              </a:ext>
            </a:extLst>
          </p:cNvPr>
          <p:cNvSpPr/>
          <p:nvPr/>
        </p:nvSpPr>
        <p:spPr>
          <a:xfrm>
            <a:off x="79394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25993E-E365-4FB1-A4C0-79F20AF7815E}"/>
              </a:ext>
            </a:extLst>
          </p:cNvPr>
          <p:cNvSpPr/>
          <p:nvPr/>
        </p:nvSpPr>
        <p:spPr>
          <a:xfrm>
            <a:off x="185730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CFD0F0AE-0275-4C83-82B4-9D810D680BBA}"/>
              </a:ext>
            </a:extLst>
          </p:cNvPr>
          <p:cNvSpPr/>
          <p:nvPr/>
        </p:nvSpPr>
        <p:spPr>
          <a:xfrm>
            <a:off x="-18655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AA837E-1C34-45BA-ABA8-1C2B793D240F}"/>
              </a:ext>
            </a:extLst>
          </p:cNvPr>
          <p:cNvSpPr/>
          <p:nvPr/>
        </p:nvSpPr>
        <p:spPr>
          <a:xfrm>
            <a:off x="11778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6FC1BF3-66D3-4062-AB41-334596BF8F81}"/>
              </a:ext>
            </a:extLst>
          </p:cNvPr>
          <p:cNvSpPr/>
          <p:nvPr/>
        </p:nvSpPr>
        <p:spPr>
          <a:xfrm>
            <a:off x="42211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78E85B9-A21D-4C39-9289-0BAFD5A21D39}"/>
              </a:ext>
            </a:extLst>
          </p:cNvPr>
          <p:cNvSpPr/>
          <p:nvPr/>
        </p:nvSpPr>
        <p:spPr>
          <a:xfrm>
            <a:off x="-14329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1BB1DC3D-C2DD-49F7-B984-D59735E42159}"/>
              </a:ext>
            </a:extLst>
          </p:cNvPr>
          <p:cNvSpPr/>
          <p:nvPr/>
        </p:nvSpPr>
        <p:spPr>
          <a:xfrm>
            <a:off x="16379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0B13A48-6126-4C32-A7D8-3270704FCEDF}"/>
              </a:ext>
            </a:extLst>
          </p:cNvPr>
          <p:cNvSpPr/>
          <p:nvPr/>
        </p:nvSpPr>
        <p:spPr>
          <a:xfrm>
            <a:off x="4708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C231A21-BF63-4412-9E10-0D8DC46111C1}"/>
              </a:ext>
            </a:extLst>
          </p:cNvPr>
          <p:cNvSpPr/>
          <p:nvPr/>
        </p:nvSpPr>
        <p:spPr>
          <a:xfrm>
            <a:off x="86611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BF06901-D2F1-4511-A452-AEA08E03C516}"/>
              </a:ext>
            </a:extLst>
          </p:cNvPr>
          <p:cNvSpPr/>
          <p:nvPr/>
        </p:nvSpPr>
        <p:spPr>
          <a:xfrm>
            <a:off x="1170448"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B3E6364-573F-457D-8D1F-E75890929F81}"/>
              </a:ext>
            </a:extLst>
          </p:cNvPr>
          <p:cNvSpPr/>
          <p:nvPr/>
        </p:nvSpPr>
        <p:spPr>
          <a:xfrm>
            <a:off x="1474782"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5881EB2-97A0-41C1-BAF3-17E103E7E200}"/>
              </a:ext>
            </a:extLst>
          </p:cNvPr>
          <p:cNvSpPr/>
          <p:nvPr/>
        </p:nvSpPr>
        <p:spPr>
          <a:xfrm>
            <a:off x="90936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EFFB492A-2050-4BDE-88F2-0D0BE41713BF}"/>
              </a:ext>
            </a:extLst>
          </p:cNvPr>
          <p:cNvSpPr/>
          <p:nvPr/>
        </p:nvSpPr>
        <p:spPr>
          <a:xfrm>
            <a:off x="121645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482257D-6FA5-4BF1-A1A7-E3642903A647}"/>
              </a:ext>
            </a:extLst>
          </p:cNvPr>
          <p:cNvSpPr/>
          <p:nvPr/>
        </p:nvSpPr>
        <p:spPr>
          <a:xfrm>
            <a:off x="15235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5C2AABFB-A99B-4E15-933C-165235F78CA3}"/>
              </a:ext>
            </a:extLst>
          </p:cNvPr>
          <p:cNvSpPr/>
          <p:nvPr/>
        </p:nvSpPr>
        <p:spPr>
          <a:xfrm>
            <a:off x="191877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B0E6C73-8AAB-493E-9A52-4DDC1C1FAE19}"/>
              </a:ext>
            </a:extLst>
          </p:cNvPr>
          <p:cNvSpPr/>
          <p:nvPr/>
        </p:nvSpPr>
        <p:spPr>
          <a:xfrm>
            <a:off x="222311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40B6BE4-6BC2-4503-BBC7-52D8A056A806}"/>
              </a:ext>
            </a:extLst>
          </p:cNvPr>
          <p:cNvSpPr/>
          <p:nvPr/>
        </p:nvSpPr>
        <p:spPr>
          <a:xfrm>
            <a:off x="2527446"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17A606-C0EA-4173-8E28-731C7D07D2C8}"/>
              </a:ext>
            </a:extLst>
          </p:cNvPr>
          <p:cNvSpPr/>
          <p:nvPr/>
        </p:nvSpPr>
        <p:spPr>
          <a:xfrm>
            <a:off x="196203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D5F2278-B1F0-44B0-8CB0-83908FE374A2}"/>
              </a:ext>
            </a:extLst>
          </p:cNvPr>
          <p:cNvSpPr/>
          <p:nvPr/>
        </p:nvSpPr>
        <p:spPr>
          <a:xfrm>
            <a:off x="226912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C38F02FE-FF93-4B63-8435-BE5481B4787B}"/>
              </a:ext>
            </a:extLst>
          </p:cNvPr>
          <p:cNvSpPr/>
          <p:nvPr/>
        </p:nvSpPr>
        <p:spPr>
          <a:xfrm>
            <a:off x="257621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6BE65A2-4A56-4831-9569-69115C57AD5C}"/>
              </a:ext>
            </a:extLst>
          </p:cNvPr>
          <p:cNvSpPr/>
          <p:nvPr/>
        </p:nvSpPr>
        <p:spPr>
          <a:xfrm>
            <a:off x="3621252"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B6A3046-BB4A-47ED-9C62-86FDDEBD95C6}"/>
              </a:ext>
            </a:extLst>
          </p:cNvPr>
          <p:cNvSpPr/>
          <p:nvPr/>
        </p:nvSpPr>
        <p:spPr>
          <a:xfrm>
            <a:off x="368730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043D235-B99D-4DD4-9C82-59DF72278917}"/>
              </a:ext>
            </a:extLst>
          </p:cNvPr>
          <p:cNvSpPr/>
          <p:nvPr/>
        </p:nvSpPr>
        <p:spPr>
          <a:xfrm>
            <a:off x="4750661"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4A7C772-8179-49C9-AFDE-87F60C764893}"/>
              </a:ext>
            </a:extLst>
          </p:cNvPr>
          <p:cNvSpPr/>
          <p:nvPr/>
        </p:nvSpPr>
        <p:spPr>
          <a:xfrm>
            <a:off x="5814023"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100FA88B-6C8A-4A3D-842A-42FBC6C48922}"/>
              </a:ext>
            </a:extLst>
          </p:cNvPr>
          <p:cNvSpPr/>
          <p:nvPr/>
        </p:nvSpPr>
        <p:spPr>
          <a:xfrm>
            <a:off x="3770171"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507681A-8AD4-488D-9F36-937857798959}"/>
              </a:ext>
            </a:extLst>
          </p:cNvPr>
          <p:cNvSpPr/>
          <p:nvPr/>
        </p:nvSpPr>
        <p:spPr>
          <a:xfrm>
            <a:off x="407450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4216A8E2-5CFF-4343-8433-E671CA5740BE}"/>
              </a:ext>
            </a:extLst>
          </p:cNvPr>
          <p:cNvSpPr/>
          <p:nvPr/>
        </p:nvSpPr>
        <p:spPr>
          <a:xfrm>
            <a:off x="437883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234CF12-10EF-4F58-8DD9-8D177E7A22F3}"/>
              </a:ext>
            </a:extLst>
          </p:cNvPr>
          <p:cNvSpPr/>
          <p:nvPr/>
        </p:nvSpPr>
        <p:spPr>
          <a:xfrm>
            <a:off x="3813422"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83FB11E-7A8D-4860-A426-D30F27FBD5F2}"/>
              </a:ext>
            </a:extLst>
          </p:cNvPr>
          <p:cNvSpPr/>
          <p:nvPr/>
        </p:nvSpPr>
        <p:spPr>
          <a:xfrm>
            <a:off x="4120515"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7B4D04C3-24AA-4BE7-8D3E-A91745B30A5D}"/>
              </a:ext>
            </a:extLst>
          </p:cNvPr>
          <p:cNvSpPr/>
          <p:nvPr/>
        </p:nvSpPr>
        <p:spPr>
          <a:xfrm>
            <a:off x="4427608"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F75415E7-F8E6-4C9C-A90B-92C348A06EFB}"/>
              </a:ext>
            </a:extLst>
          </p:cNvPr>
          <p:cNvSpPr/>
          <p:nvPr/>
        </p:nvSpPr>
        <p:spPr>
          <a:xfrm>
            <a:off x="482283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42D16AAD-094D-4CF2-BDE3-BB13834A5A46}"/>
              </a:ext>
            </a:extLst>
          </p:cNvPr>
          <p:cNvSpPr/>
          <p:nvPr/>
        </p:nvSpPr>
        <p:spPr>
          <a:xfrm>
            <a:off x="512716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57EA377C-89DA-428D-94D6-C55B626DCEFE}"/>
              </a:ext>
            </a:extLst>
          </p:cNvPr>
          <p:cNvSpPr/>
          <p:nvPr/>
        </p:nvSpPr>
        <p:spPr>
          <a:xfrm>
            <a:off x="543150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98CB1E-2712-4AFC-A702-CCFF619EC42D}"/>
              </a:ext>
            </a:extLst>
          </p:cNvPr>
          <p:cNvSpPr/>
          <p:nvPr/>
        </p:nvSpPr>
        <p:spPr>
          <a:xfrm>
            <a:off x="48660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703BD8C-480F-40B5-A0F4-BAC2504B4EBC}"/>
              </a:ext>
            </a:extLst>
          </p:cNvPr>
          <p:cNvSpPr/>
          <p:nvPr/>
        </p:nvSpPr>
        <p:spPr>
          <a:xfrm>
            <a:off x="517318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A7A7EFEC-6A75-4861-8546-A0251B203CC8}"/>
              </a:ext>
            </a:extLst>
          </p:cNvPr>
          <p:cNvSpPr/>
          <p:nvPr/>
        </p:nvSpPr>
        <p:spPr>
          <a:xfrm>
            <a:off x="548027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0581871F-CCA7-4E0B-9A7D-BA1069313635}"/>
              </a:ext>
            </a:extLst>
          </p:cNvPr>
          <p:cNvSpPr/>
          <p:nvPr/>
        </p:nvSpPr>
        <p:spPr>
          <a:xfrm>
            <a:off x="587550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27B13E8-E9BA-472B-8000-E70DD37CB63C}"/>
              </a:ext>
            </a:extLst>
          </p:cNvPr>
          <p:cNvSpPr/>
          <p:nvPr/>
        </p:nvSpPr>
        <p:spPr>
          <a:xfrm>
            <a:off x="617983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886FD05-CD60-48A0-A5B6-A2F778CB85F3}"/>
              </a:ext>
            </a:extLst>
          </p:cNvPr>
          <p:cNvSpPr/>
          <p:nvPr/>
        </p:nvSpPr>
        <p:spPr>
          <a:xfrm>
            <a:off x="648416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25676FA-88DD-487C-905D-22DA08BA3848}"/>
              </a:ext>
            </a:extLst>
          </p:cNvPr>
          <p:cNvSpPr/>
          <p:nvPr/>
        </p:nvSpPr>
        <p:spPr>
          <a:xfrm>
            <a:off x="59187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18542830-8864-4351-B6C3-747356A562AA}"/>
              </a:ext>
            </a:extLst>
          </p:cNvPr>
          <p:cNvSpPr/>
          <p:nvPr/>
        </p:nvSpPr>
        <p:spPr>
          <a:xfrm>
            <a:off x="622584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638B710A-9018-4589-827D-BABC5E7C055B}"/>
              </a:ext>
            </a:extLst>
          </p:cNvPr>
          <p:cNvSpPr/>
          <p:nvPr/>
        </p:nvSpPr>
        <p:spPr>
          <a:xfrm>
            <a:off x="653293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7ABF474-ADA4-40B4-93C6-BCF3743C2AA6}"/>
              </a:ext>
            </a:extLst>
          </p:cNvPr>
          <p:cNvSpPr/>
          <p:nvPr/>
        </p:nvSpPr>
        <p:spPr>
          <a:xfrm>
            <a:off x="7263803" y="4954402"/>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D0445C53-62A8-45F6-A0D6-201A4F6D9142}"/>
              </a:ext>
            </a:extLst>
          </p:cNvPr>
          <p:cNvSpPr/>
          <p:nvPr/>
        </p:nvSpPr>
        <p:spPr>
          <a:xfrm>
            <a:off x="7313028"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7C34C54-306E-43FF-8BBA-A2A91AFA0100}"/>
              </a:ext>
            </a:extLst>
          </p:cNvPr>
          <p:cNvSpPr/>
          <p:nvPr/>
        </p:nvSpPr>
        <p:spPr>
          <a:xfrm>
            <a:off x="8376389"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19E89F8-AF4E-400A-BE0D-BC485847763B}"/>
              </a:ext>
            </a:extLst>
          </p:cNvPr>
          <p:cNvSpPr/>
          <p:nvPr/>
        </p:nvSpPr>
        <p:spPr>
          <a:xfrm>
            <a:off x="9439751"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8E47D5B-37CF-470D-81AA-3BB492751D86}"/>
              </a:ext>
            </a:extLst>
          </p:cNvPr>
          <p:cNvSpPr/>
          <p:nvPr/>
        </p:nvSpPr>
        <p:spPr>
          <a:xfrm>
            <a:off x="7395899"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B5554566-3F59-472D-AFA5-D62771B2E28A}"/>
              </a:ext>
            </a:extLst>
          </p:cNvPr>
          <p:cNvSpPr/>
          <p:nvPr/>
        </p:nvSpPr>
        <p:spPr>
          <a:xfrm>
            <a:off x="770023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50D247C-2BAD-447C-BED7-2680D88CE9D3}"/>
              </a:ext>
            </a:extLst>
          </p:cNvPr>
          <p:cNvSpPr/>
          <p:nvPr/>
        </p:nvSpPr>
        <p:spPr>
          <a:xfrm>
            <a:off x="800456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699783F0-C501-4306-AE51-0E1A28DFE438}"/>
              </a:ext>
            </a:extLst>
          </p:cNvPr>
          <p:cNvSpPr/>
          <p:nvPr/>
        </p:nvSpPr>
        <p:spPr>
          <a:xfrm>
            <a:off x="7439150"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904A7BC8-BC71-449A-B99D-2CCB4FFD5A95}"/>
              </a:ext>
            </a:extLst>
          </p:cNvPr>
          <p:cNvSpPr/>
          <p:nvPr/>
        </p:nvSpPr>
        <p:spPr>
          <a:xfrm>
            <a:off x="7746243"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C3728D0D-EE01-4C86-9DCD-E6AB58117A8A}"/>
              </a:ext>
            </a:extLst>
          </p:cNvPr>
          <p:cNvSpPr/>
          <p:nvPr/>
        </p:nvSpPr>
        <p:spPr>
          <a:xfrm>
            <a:off x="8053336"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B36B9638-92CE-4B79-8F58-8DAF14EB907F}"/>
              </a:ext>
            </a:extLst>
          </p:cNvPr>
          <p:cNvSpPr/>
          <p:nvPr/>
        </p:nvSpPr>
        <p:spPr>
          <a:xfrm>
            <a:off x="844856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71DD0DE1-4EA0-45F8-A92B-9737EAB6BFC1}"/>
              </a:ext>
            </a:extLst>
          </p:cNvPr>
          <p:cNvSpPr/>
          <p:nvPr/>
        </p:nvSpPr>
        <p:spPr>
          <a:xfrm>
            <a:off x="875289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3E23819-F920-4EBF-9865-7AC75611CDD8}"/>
              </a:ext>
            </a:extLst>
          </p:cNvPr>
          <p:cNvSpPr/>
          <p:nvPr/>
        </p:nvSpPr>
        <p:spPr>
          <a:xfrm>
            <a:off x="9057231"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729F2B0D-FE0A-4443-8B81-0C213B08E779}"/>
              </a:ext>
            </a:extLst>
          </p:cNvPr>
          <p:cNvSpPr/>
          <p:nvPr/>
        </p:nvSpPr>
        <p:spPr>
          <a:xfrm>
            <a:off x="849181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89E60BD5-1632-4DE9-9677-B79AE53E4A1E}"/>
              </a:ext>
            </a:extLst>
          </p:cNvPr>
          <p:cNvSpPr/>
          <p:nvPr/>
        </p:nvSpPr>
        <p:spPr>
          <a:xfrm>
            <a:off x="8798908"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47FACD9D-CA82-4943-8D86-F162A4FD3DB2}"/>
              </a:ext>
            </a:extLst>
          </p:cNvPr>
          <p:cNvSpPr/>
          <p:nvPr/>
        </p:nvSpPr>
        <p:spPr>
          <a:xfrm>
            <a:off x="9106001"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9E203085-6E3B-4CB1-9EAE-8933A402ED44}"/>
              </a:ext>
            </a:extLst>
          </p:cNvPr>
          <p:cNvSpPr/>
          <p:nvPr/>
        </p:nvSpPr>
        <p:spPr>
          <a:xfrm>
            <a:off x="9501228"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94A945E-CDF5-4117-81F8-20A7CC18FE35}"/>
              </a:ext>
            </a:extLst>
          </p:cNvPr>
          <p:cNvSpPr/>
          <p:nvPr/>
        </p:nvSpPr>
        <p:spPr>
          <a:xfrm>
            <a:off x="9805562"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F784737-57E8-4669-A5E8-68493786297B}"/>
              </a:ext>
            </a:extLst>
          </p:cNvPr>
          <p:cNvSpPr/>
          <p:nvPr/>
        </p:nvSpPr>
        <p:spPr>
          <a:xfrm>
            <a:off x="10109896"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BA197AD0-CB24-4860-BB6F-2001A9D0A28B}"/>
              </a:ext>
            </a:extLst>
          </p:cNvPr>
          <p:cNvSpPr/>
          <p:nvPr/>
        </p:nvSpPr>
        <p:spPr>
          <a:xfrm>
            <a:off x="9544479"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CF8EDD1F-AF40-42FC-AECF-E09DD507FC0E}"/>
              </a:ext>
            </a:extLst>
          </p:cNvPr>
          <p:cNvSpPr/>
          <p:nvPr/>
        </p:nvSpPr>
        <p:spPr>
          <a:xfrm>
            <a:off x="9851572"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9C4D4A-47F9-403C-B823-33D8015F7A76}"/>
              </a:ext>
            </a:extLst>
          </p:cNvPr>
          <p:cNvSpPr/>
          <p:nvPr/>
        </p:nvSpPr>
        <p:spPr>
          <a:xfrm>
            <a:off x="1015866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6751" y="3289135"/>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86" name="TextBox 285">
            <a:extLst>
              <a:ext uri="{FF2B5EF4-FFF2-40B4-BE49-F238E27FC236}">
                <a16:creationId xmlns:a16="http://schemas.microsoft.com/office/drawing/2014/main" id="{0065EDB3-8405-4459-BCE3-747D7FF02519}"/>
              </a:ext>
            </a:extLst>
          </p:cNvPr>
          <p:cNvSpPr txBox="1"/>
          <p:nvPr/>
        </p:nvSpPr>
        <p:spPr>
          <a:xfrm>
            <a:off x="1542225" y="4497690"/>
            <a:ext cx="2537623" cy="2308324"/>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p>
        </p:txBody>
      </p:sp>
    </p:spTree>
    <p:extLst>
      <p:ext uri="{BB962C8B-B14F-4D97-AF65-F5344CB8AC3E}">
        <p14:creationId xmlns:p14="http://schemas.microsoft.com/office/powerpoint/2010/main" val="37641833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4</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9752FEAA-A5D7-46BE-8F13-527A5F8A9749}"/>
              </a:ext>
            </a:extLst>
          </p:cNvPr>
          <p:cNvSpPr/>
          <p:nvPr/>
        </p:nvSpPr>
        <p:spPr>
          <a:xfrm>
            <a:off x="-947956" y="4064029"/>
            <a:ext cx="416020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0792C74-9D9E-43A6-959D-5935291BF000}"/>
              </a:ext>
            </a:extLst>
          </p:cNvPr>
          <p:cNvSpPr/>
          <p:nvPr/>
        </p:nvSpPr>
        <p:spPr>
          <a:xfrm>
            <a:off x="3212252" y="4064029"/>
            <a:ext cx="416020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81FE2D2D-5535-4C26-918B-9071D02A7757}"/>
              </a:ext>
            </a:extLst>
          </p:cNvPr>
          <p:cNvSpPr/>
          <p:nvPr/>
        </p:nvSpPr>
        <p:spPr>
          <a:xfrm>
            <a:off x="7366264" y="4064029"/>
            <a:ext cx="416020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E3D25945-CAB2-4143-9149-57B860E05DB6}"/>
              </a:ext>
            </a:extLst>
          </p:cNvPr>
          <p:cNvSpPr/>
          <p:nvPr/>
        </p:nvSpPr>
        <p:spPr>
          <a:xfrm>
            <a:off x="-888053" y="4101497"/>
            <a:ext cx="1346155" cy="6298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298485-AA5D-4E76-B4BD-72C5F151E6CC}"/>
              </a:ext>
            </a:extLst>
          </p:cNvPr>
          <p:cNvSpPr/>
          <p:nvPr/>
        </p:nvSpPr>
        <p:spPr>
          <a:xfrm>
            <a:off x="454058" y="4101496"/>
            <a:ext cx="1346155" cy="6298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34BF4D4-CB9A-45A5-92FA-2ECF9B93570E}"/>
              </a:ext>
            </a:extLst>
          </p:cNvPr>
          <p:cNvSpPr/>
          <p:nvPr/>
        </p:nvSpPr>
        <p:spPr>
          <a:xfrm>
            <a:off x="1796170" y="4101495"/>
            <a:ext cx="1346155" cy="6298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DDFE4D7-E198-40FC-8F1B-62C92455E23C}"/>
              </a:ext>
            </a:extLst>
          </p:cNvPr>
          <p:cNvSpPr/>
          <p:nvPr/>
        </p:nvSpPr>
        <p:spPr>
          <a:xfrm>
            <a:off x="-831184" y="4149653"/>
            <a:ext cx="1211385" cy="5146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60D034-0244-49F5-A237-4BC23F3A02A2}"/>
              </a:ext>
            </a:extLst>
          </p:cNvPr>
          <p:cNvSpPr/>
          <p:nvPr/>
        </p:nvSpPr>
        <p:spPr>
          <a:xfrm>
            <a:off x="-773029" y="420837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7F25B349-5658-467E-A220-DA61EDF5F8B8}"/>
              </a:ext>
            </a:extLst>
          </p:cNvPr>
          <p:cNvSpPr/>
          <p:nvPr/>
        </p:nvSpPr>
        <p:spPr>
          <a:xfrm>
            <a:off x="-414284" y="4207848"/>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94B8DC39-07FD-4C1E-BB79-42826FD42E6F}"/>
              </a:ext>
            </a:extLst>
          </p:cNvPr>
          <p:cNvSpPr/>
          <p:nvPr/>
        </p:nvSpPr>
        <p:spPr>
          <a:xfrm>
            <a:off x="-55539" y="420732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95ABD8C-E660-4C3C-BD8A-311D383A3A64}"/>
              </a:ext>
            </a:extLst>
          </p:cNvPr>
          <p:cNvSpPr/>
          <p:nvPr/>
        </p:nvSpPr>
        <p:spPr>
          <a:xfrm>
            <a:off x="523465" y="4149653"/>
            <a:ext cx="1211385" cy="5146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3EA4DE6-34AC-467A-BE32-6E6115C3E2B4}"/>
              </a:ext>
            </a:extLst>
          </p:cNvPr>
          <p:cNvSpPr/>
          <p:nvPr/>
        </p:nvSpPr>
        <p:spPr>
          <a:xfrm>
            <a:off x="581619" y="420837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5313975-6008-4EFB-A9F5-E2970609A88F}"/>
              </a:ext>
            </a:extLst>
          </p:cNvPr>
          <p:cNvSpPr/>
          <p:nvPr/>
        </p:nvSpPr>
        <p:spPr>
          <a:xfrm>
            <a:off x="940364" y="4207848"/>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567B6AC-A0E9-4939-BF57-6A090EAE4E2A}"/>
              </a:ext>
            </a:extLst>
          </p:cNvPr>
          <p:cNvSpPr/>
          <p:nvPr/>
        </p:nvSpPr>
        <p:spPr>
          <a:xfrm>
            <a:off x="1299109" y="420732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F5086CE-A717-4403-AB3A-743BF2594C51}"/>
              </a:ext>
            </a:extLst>
          </p:cNvPr>
          <p:cNvSpPr/>
          <p:nvPr/>
        </p:nvSpPr>
        <p:spPr>
          <a:xfrm>
            <a:off x="1878113" y="4149653"/>
            <a:ext cx="1211385" cy="5146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3892F7DC-462E-4623-8DF6-C502B1E1EF94}"/>
              </a:ext>
            </a:extLst>
          </p:cNvPr>
          <p:cNvSpPr/>
          <p:nvPr/>
        </p:nvSpPr>
        <p:spPr>
          <a:xfrm>
            <a:off x="1936267" y="420837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765E4C8-8576-40DB-99C1-C56B5476BD95}"/>
              </a:ext>
            </a:extLst>
          </p:cNvPr>
          <p:cNvSpPr/>
          <p:nvPr/>
        </p:nvSpPr>
        <p:spPr>
          <a:xfrm>
            <a:off x="2295012" y="4207848"/>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D19A9DF6-9EE4-487D-B538-F88A90D5C092}"/>
              </a:ext>
            </a:extLst>
          </p:cNvPr>
          <p:cNvSpPr/>
          <p:nvPr/>
        </p:nvSpPr>
        <p:spPr>
          <a:xfrm>
            <a:off x="2653757" y="420732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9F6B22E-BBC3-4004-B0EF-EDE2E648943D}"/>
              </a:ext>
            </a:extLst>
          </p:cNvPr>
          <p:cNvSpPr/>
          <p:nvPr/>
        </p:nvSpPr>
        <p:spPr>
          <a:xfrm>
            <a:off x="3277615" y="4101497"/>
            <a:ext cx="1346155" cy="6298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6894347E-97F2-4183-BC6D-416B761EE9E2}"/>
              </a:ext>
            </a:extLst>
          </p:cNvPr>
          <p:cNvSpPr/>
          <p:nvPr/>
        </p:nvSpPr>
        <p:spPr>
          <a:xfrm>
            <a:off x="4619726" y="4101496"/>
            <a:ext cx="1346155" cy="6298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52FA64C-AE52-458A-852D-5B4F48BA8B1F}"/>
              </a:ext>
            </a:extLst>
          </p:cNvPr>
          <p:cNvSpPr/>
          <p:nvPr/>
        </p:nvSpPr>
        <p:spPr>
          <a:xfrm>
            <a:off x="5961838" y="4101495"/>
            <a:ext cx="1346155" cy="6298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539E381-1B8E-4FED-B0B7-DDD25F4C9F4B}"/>
              </a:ext>
            </a:extLst>
          </p:cNvPr>
          <p:cNvSpPr/>
          <p:nvPr/>
        </p:nvSpPr>
        <p:spPr>
          <a:xfrm>
            <a:off x="3334484" y="4149653"/>
            <a:ext cx="1211385" cy="5146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926E7FA-B9E1-413D-B9D7-13A88A1CE4DB}"/>
              </a:ext>
            </a:extLst>
          </p:cNvPr>
          <p:cNvSpPr/>
          <p:nvPr/>
        </p:nvSpPr>
        <p:spPr>
          <a:xfrm>
            <a:off x="3392639" y="420837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D12B1E18-14E2-4B19-AC92-340F575133E1}"/>
              </a:ext>
            </a:extLst>
          </p:cNvPr>
          <p:cNvSpPr/>
          <p:nvPr/>
        </p:nvSpPr>
        <p:spPr>
          <a:xfrm>
            <a:off x="3751384" y="4207848"/>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E793397-D6CE-4AC4-87E7-87D2F402A172}"/>
              </a:ext>
            </a:extLst>
          </p:cNvPr>
          <p:cNvSpPr/>
          <p:nvPr/>
        </p:nvSpPr>
        <p:spPr>
          <a:xfrm>
            <a:off x="4110129" y="420732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8B2CE3E-958C-494D-9040-79AAE0C26316}"/>
              </a:ext>
            </a:extLst>
          </p:cNvPr>
          <p:cNvSpPr/>
          <p:nvPr/>
        </p:nvSpPr>
        <p:spPr>
          <a:xfrm>
            <a:off x="4689133" y="4149653"/>
            <a:ext cx="1211385" cy="5146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BF9A82C-BF9C-4CAA-A906-A6ADD7880E4C}"/>
              </a:ext>
            </a:extLst>
          </p:cNvPr>
          <p:cNvSpPr/>
          <p:nvPr/>
        </p:nvSpPr>
        <p:spPr>
          <a:xfrm>
            <a:off x="4747287" y="420837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EE66637-8CF4-43C1-996E-8D68DFE9C0A2}"/>
              </a:ext>
            </a:extLst>
          </p:cNvPr>
          <p:cNvSpPr/>
          <p:nvPr/>
        </p:nvSpPr>
        <p:spPr>
          <a:xfrm>
            <a:off x="5106032" y="4207848"/>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2D5ECFED-2F85-4119-B424-E426449678DD}"/>
              </a:ext>
            </a:extLst>
          </p:cNvPr>
          <p:cNvSpPr/>
          <p:nvPr/>
        </p:nvSpPr>
        <p:spPr>
          <a:xfrm>
            <a:off x="5464777" y="420732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50EED982-E322-4014-8AB3-95D2996591D5}"/>
              </a:ext>
            </a:extLst>
          </p:cNvPr>
          <p:cNvSpPr/>
          <p:nvPr/>
        </p:nvSpPr>
        <p:spPr>
          <a:xfrm>
            <a:off x="6043781" y="4149653"/>
            <a:ext cx="1211385" cy="5146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CCD4B4FE-2A7E-470E-A3B0-1103562EC8D1}"/>
              </a:ext>
            </a:extLst>
          </p:cNvPr>
          <p:cNvSpPr/>
          <p:nvPr/>
        </p:nvSpPr>
        <p:spPr>
          <a:xfrm>
            <a:off x="6101935" y="420837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42C49B3F-ECE2-40B2-8B6C-7CE0C48E659B}"/>
              </a:ext>
            </a:extLst>
          </p:cNvPr>
          <p:cNvSpPr/>
          <p:nvPr/>
        </p:nvSpPr>
        <p:spPr>
          <a:xfrm>
            <a:off x="6460680" y="4207848"/>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3F26AAD0-E486-4804-A736-2D3068E4DD6C}"/>
              </a:ext>
            </a:extLst>
          </p:cNvPr>
          <p:cNvSpPr/>
          <p:nvPr/>
        </p:nvSpPr>
        <p:spPr>
          <a:xfrm>
            <a:off x="6819425" y="420732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2218DDC-E395-4629-864D-DDF0A32ED6EF}"/>
              </a:ext>
            </a:extLst>
          </p:cNvPr>
          <p:cNvSpPr/>
          <p:nvPr/>
        </p:nvSpPr>
        <p:spPr>
          <a:xfrm>
            <a:off x="7443284" y="4101497"/>
            <a:ext cx="1346155" cy="6298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6CC3DACE-A046-4C6F-9706-BE7F47F3402F}"/>
              </a:ext>
            </a:extLst>
          </p:cNvPr>
          <p:cNvSpPr/>
          <p:nvPr/>
        </p:nvSpPr>
        <p:spPr>
          <a:xfrm>
            <a:off x="8785395" y="4101496"/>
            <a:ext cx="1346155" cy="6298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87DF57DD-67A3-48A1-9DF8-A3F93D351B00}"/>
              </a:ext>
            </a:extLst>
          </p:cNvPr>
          <p:cNvSpPr/>
          <p:nvPr/>
        </p:nvSpPr>
        <p:spPr>
          <a:xfrm>
            <a:off x="10127507" y="4101495"/>
            <a:ext cx="1346155" cy="6298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7FFE92B-25E1-43D7-B64C-A6BE4CAAD3FA}"/>
              </a:ext>
            </a:extLst>
          </p:cNvPr>
          <p:cNvSpPr/>
          <p:nvPr/>
        </p:nvSpPr>
        <p:spPr>
          <a:xfrm>
            <a:off x="7500153" y="4149653"/>
            <a:ext cx="1211385" cy="5146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F6A632E4-47D6-4886-84AC-9EA38E4DE13D}"/>
              </a:ext>
            </a:extLst>
          </p:cNvPr>
          <p:cNvSpPr/>
          <p:nvPr/>
        </p:nvSpPr>
        <p:spPr>
          <a:xfrm>
            <a:off x="7558308" y="420837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1242F46-3381-45DC-B612-5DD606E4F58B}"/>
              </a:ext>
            </a:extLst>
          </p:cNvPr>
          <p:cNvSpPr/>
          <p:nvPr/>
        </p:nvSpPr>
        <p:spPr>
          <a:xfrm>
            <a:off x="7917053" y="4207848"/>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7E21952D-5BD5-4E1D-A7A8-72D5DE8017D5}"/>
              </a:ext>
            </a:extLst>
          </p:cNvPr>
          <p:cNvSpPr/>
          <p:nvPr/>
        </p:nvSpPr>
        <p:spPr>
          <a:xfrm>
            <a:off x="8275798" y="420732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A3BFDE-3FCE-4C6B-BF92-29E6EAEAA921}"/>
              </a:ext>
            </a:extLst>
          </p:cNvPr>
          <p:cNvSpPr/>
          <p:nvPr/>
        </p:nvSpPr>
        <p:spPr>
          <a:xfrm>
            <a:off x="8854802" y="4149653"/>
            <a:ext cx="1211385" cy="5146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34B7411-7777-497B-B593-23C5BB059D52}"/>
              </a:ext>
            </a:extLst>
          </p:cNvPr>
          <p:cNvSpPr/>
          <p:nvPr/>
        </p:nvSpPr>
        <p:spPr>
          <a:xfrm>
            <a:off x="8912956" y="420837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C59C6373-F16C-4186-A82A-AB6DAA44987E}"/>
              </a:ext>
            </a:extLst>
          </p:cNvPr>
          <p:cNvSpPr/>
          <p:nvPr/>
        </p:nvSpPr>
        <p:spPr>
          <a:xfrm>
            <a:off x="9271701" y="4207848"/>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E612F34-EDCE-4855-8656-080B03D4A22F}"/>
              </a:ext>
            </a:extLst>
          </p:cNvPr>
          <p:cNvSpPr/>
          <p:nvPr/>
        </p:nvSpPr>
        <p:spPr>
          <a:xfrm>
            <a:off x="9630446" y="420732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0715B899-F3D5-491A-B3B0-060CFEBAEB54}"/>
              </a:ext>
            </a:extLst>
          </p:cNvPr>
          <p:cNvSpPr/>
          <p:nvPr/>
        </p:nvSpPr>
        <p:spPr>
          <a:xfrm>
            <a:off x="10209450" y="4149653"/>
            <a:ext cx="1211385" cy="51462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34477A3-C3DA-42BE-A592-0849942CB259}"/>
              </a:ext>
            </a:extLst>
          </p:cNvPr>
          <p:cNvSpPr/>
          <p:nvPr/>
        </p:nvSpPr>
        <p:spPr>
          <a:xfrm>
            <a:off x="10267604" y="420837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75681E33-A237-4274-8164-F66D7583B135}"/>
              </a:ext>
            </a:extLst>
          </p:cNvPr>
          <p:cNvSpPr/>
          <p:nvPr/>
        </p:nvSpPr>
        <p:spPr>
          <a:xfrm>
            <a:off x="10626349" y="4207848"/>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7A8EA4FB-12F3-4A1B-BB6D-170D527CC4FD}"/>
              </a:ext>
            </a:extLst>
          </p:cNvPr>
          <p:cNvSpPr/>
          <p:nvPr/>
        </p:nvSpPr>
        <p:spPr>
          <a:xfrm>
            <a:off x="10985094" y="4207323"/>
            <a:ext cx="358747" cy="3971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8B9D84-34E3-4713-8095-016039C3819C}"/>
              </a:ext>
            </a:extLst>
          </p:cNvPr>
          <p:cNvSpPr/>
          <p:nvPr/>
        </p:nvSpPr>
        <p:spPr>
          <a:xfrm flipH="1">
            <a:off x="2984618" y="4047251"/>
            <a:ext cx="3922784"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AFEE3001-8232-4AEC-9A1D-893CE6B87C2C}"/>
              </a:ext>
            </a:extLst>
          </p:cNvPr>
          <p:cNvSpPr/>
          <p:nvPr/>
        </p:nvSpPr>
        <p:spPr>
          <a:xfrm flipH="1">
            <a:off x="6907402" y="4047251"/>
            <a:ext cx="3922784"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D5B7094-7D1F-49BF-BD8E-BB85B3EFCD46}"/>
              </a:ext>
            </a:extLst>
          </p:cNvPr>
          <p:cNvSpPr/>
          <p:nvPr/>
        </p:nvSpPr>
        <p:spPr>
          <a:xfrm flipH="1">
            <a:off x="-938167" y="4047251"/>
            <a:ext cx="3922784"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BC2AC989-5407-4AA2-BA99-727F401DF145}"/>
              </a:ext>
            </a:extLst>
          </p:cNvPr>
          <p:cNvSpPr/>
          <p:nvPr/>
        </p:nvSpPr>
        <p:spPr>
          <a:xfrm flipH="1">
            <a:off x="-875120" y="4101498"/>
            <a:ext cx="3811267" cy="6131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4E3C8F84-27C2-4769-ABC7-4F6181EFD7ED}"/>
              </a:ext>
            </a:extLst>
          </p:cNvPr>
          <p:cNvSpPr/>
          <p:nvPr/>
        </p:nvSpPr>
        <p:spPr>
          <a:xfrm flipH="1">
            <a:off x="-819362" y="4170905"/>
            <a:ext cx="1232262" cy="4653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0DA0652-CCF7-4BB5-86B4-D2FC7DB8D7AD}"/>
              </a:ext>
            </a:extLst>
          </p:cNvPr>
          <p:cNvSpPr/>
          <p:nvPr/>
        </p:nvSpPr>
        <p:spPr>
          <a:xfrm flipH="1">
            <a:off x="412900" y="4170905"/>
            <a:ext cx="1232262" cy="4653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53DFF24-2FCB-4A67-84EB-28374B56CEBC}"/>
              </a:ext>
            </a:extLst>
          </p:cNvPr>
          <p:cNvSpPr/>
          <p:nvPr/>
        </p:nvSpPr>
        <p:spPr>
          <a:xfrm flipH="1">
            <a:off x="1645162" y="4170905"/>
            <a:ext cx="1232262" cy="4653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4194BAB-453C-40BA-BA92-17376FD320A9}"/>
              </a:ext>
            </a:extLst>
          </p:cNvPr>
          <p:cNvSpPr/>
          <p:nvPr/>
        </p:nvSpPr>
        <p:spPr>
          <a:xfrm flipH="1">
            <a:off x="-756315"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ED6F8AD-BF71-481A-A411-939C951BB66B}"/>
              </a:ext>
            </a:extLst>
          </p:cNvPr>
          <p:cNvSpPr/>
          <p:nvPr/>
        </p:nvSpPr>
        <p:spPr>
          <a:xfrm flipH="1">
            <a:off x="-386151"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ED86E5F-7044-4039-A2D1-E084C63586A8}"/>
              </a:ext>
            </a:extLst>
          </p:cNvPr>
          <p:cNvSpPr/>
          <p:nvPr/>
        </p:nvSpPr>
        <p:spPr>
          <a:xfrm flipH="1">
            <a:off x="-15987"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0DDC872C-E336-4CAA-92FA-9258F813FBE8}"/>
              </a:ext>
            </a:extLst>
          </p:cNvPr>
          <p:cNvSpPr/>
          <p:nvPr/>
        </p:nvSpPr>
        <p:spPr>
          <a:xfrm flipH="1">
            <a:off x="486200"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C6AE2863-C624-42D1-9D3F-45538E251A59}"/>
              </a:ext>
            </a:extLst>
          </p:cNvPr>
          <p:cNvSpPr/>
          <p:nvPr/>
        </p:nvSpPr>
        <p:spPr>
          <a:xfrm flipH="1">
            <a:off x="856364"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41B4C1D-A10F-431F-AE19-AC1BD3DCBFCC}"/>
              </a:ext>
            </a:extLst>
          </p:cNvPr>
          <p:cNvSpPr/>
          <p:nvPr/>
        </p:nvSpPr>
        <p:spPr>
          <a:xfrm flipH="1">
            <a:off x="1226528"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67878456-1696-4E6F-AF09-CBE2BB85026F}"/>
              </a:ext>
            </a:extLst>
          </p:cNvPr>
          <p:cNvSpPr/>
          <p:nvPr/>
        </p:nvSpPr>
        <p:spPr>
          <a:xfrm flipH="1">
            <a:off x="1728715"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92A91A27-26F6-4BCA-B23B-5507EF85FE17}"/>
              </a:ext>
            </a:extLst>
          </p:cNvPr>
          <p:cNvSpPr/>
          <p:nvPr/>
        </p:nvSpPr>
        <p:spPr>
          <a:xfrm flipH="1">
            <a:off x="2098879"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0736CF1-3DB5-43F3-84D0-A08AA18628B2}"/>
              </a:ext>
            </a:extLst>
          </p:cNvPr>
          <p:cNvSpPr/>
          <p:nvPr/>
        </p:nvSpPr>
        <p:spPr>
          <a:xfrm flipH="1">
            <a:off x="2469043"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120D811B-F457-4609-A819-8B04FD747EBC}"/>
              </a:ext>
            </a:extLst>
          </p:cNvPr>
          <p:cNvSpPr/>
          <p:nvPr/>
        </p:nvSpPr>
        <p:spPr>
          <a:xfrm flipH="1">
            <a:off x="3040375" y="4101498"/>
            <a:ext cx="3811267" cy="6131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1B25E14-9F0F-4971-B181-F7AD1123EC0F}"/>
              </a:ext>
            </a:extLst>
          </p:cNvPr>
          <p:cNvSpPr/>
          <p:nvPr/>
        </p:nvSpPr>
        <p:spPr>
          <a:xfrm flipH="1">
            <a:off x="3096133" y="4170905"/>
            <a:ext cx="1232262" cy="4653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3BACF399-4BF8-4ED2-B58F-08E2C6ADECD5}"/>
              </a:ext>
            </a:extLst>
          </p:cNvPr>
          <p:cNvSpPr/>
          <p:nvPr/>
        </p:nvSpPr>
        <p:spPr>
          <a:xfrm flipH="1">
            <a:off x="4328395" y="4170905"/>
            <a:ext cx="1232262" cy="4653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553151BB-40CD-4903-B40D-1907EF53CC98}"/>
              </a:ext>
            </a:extLst>
          </p:cNvPr>
          <p:cNvSpPr/>
          <p:nvPr/>
        </p:nvSpPr>
        <p:spPr>
          <a:xfrm flipH="1">
            <a:off x="5560657" y="4170905"/>
            <a:ext cx="1232262" cy="4653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066D0F1D-38FC-4C8F-BE8D-9B5EE5B9D86C}"/>
              </a:ext>
            </a:extLst>
          </p:cNvPr>
          <p:cNvSpPr/>
          <p:nvPr/>
        </p:nvSpPr>
        <p:spPr>
          <a:xfrm flipH="1">
            <a:off x="3159180"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24A823BC-BAC0-4FAC-8061-92CB608D5A8D}"/>
              </a:ext>
            </a:extLst>
          </p:cNvPr>
          <p:cNvSpPr/>
          <p:nvPr/>
        </p:nvSpPr>
        <p:spPr>
          <a:xfrm flipH="1">
            <a:off x="3529344"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DF1F5F5-7198-43AB-A93C-74CBB5C8427E}"/>
              </a:ext>
            </a:extLst>
          </p:cNvPr>
          <p:cNvSpPr/>
          <p:nvPr/>
        </p:nvSpPr>
        <p:spPr>
          <a:xfrm flipH="1">
            <a:off x="3899508"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8F5872C3-1A67-4FDC-B1B3-9BBC8A5BDBB8}"/>
              </a:ext>
            </a:extLst>
          </p:cNvPr>
          <p:cNvSpPr/>
          <p:nvPr/>
        </p:nvSpPr>
        <p:spPr>
          <a:xfrm flipH="1">
            <a:off x="4401695"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733972A4-1A81-4939-898A-3495735CDF70}"/>
              </a:ext>
            </a:extLst>
          </p:cNvPr>
          <p:cNvSpPr/>
          <p:nvPr/>
        </p:nvSpPr>
        <p:spPr>
          <a:xfrm flipH="1">
            <a:off x="4771859"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B636F15F-A3C7-44B3-B81A-DEB5414E903B}"/>
              </a:ext>
            </a:extLst>
          </p:cNvPr>
          <p:cNvSpPr/>
          <p:nvPr/>
        </p:nvSpPr>
        <p:spPr>
          <a:xfrm flipH="1">
            <a:off x="5142023"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EAA8EC7-E453-4B52-9858-93D64FC84972}"/>
              </a:ext>
            </a:extLst>
          </p:cNvPr>
          <p:cNvSpPr/>
          <p:nvPr/>
        </p:nvSpPr>
        <p:spPr>
          <a:xfrm flipH="1">
            <a:off x="5644210"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56C6344-77B0-4C37-9762-E221B858FE05}"/>
              </a:ext>
            </a:extLst>
          </p:cNvPr>
          <p:cNvSpPr/>
          <p:nvPr/>
        </p:nvSpPr>
        <p:spPr>
          <a:xfrm flipH="1">
            <a:off x="6014374"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80DE3D-9DAF-4ACE-8BDA-C86678E699B0}"/>
              </a:ext>
            </a:extLst>
          </p:cNvPr>
          <p:cNvSpPr/>
          <p:nvPr/>
        </p:nvSpPr>
        <p:spPr>
          <a:xfrm flipH="1">
            <a:off x="6384538"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AE11F54-263E-43C4-A97E-A5EC0DB57841}"/>
              </a:ext>
            </a:extLst>
          </p:cNvPr>
          <p:cNvSpPr/>
          <p:nvPr/>
        </p:nvSpPr>
        <p:spPr>
          <a:xfrm flipH="1">
            <a:off x="6955870" y="4101498"/>
            <a:ext cx="3811267" cy="6131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4DAB4BE5-401C-4636-8768-D11E5F06F2FE}"/>
              </a:ext>
            </a:extLst>
          </p:cNvPr>
          <p:cNvSpPr/>
          <p:nvPr/>
        </p:nvSpPr>
        <p:spPr>
          <a:xfrm flipH="1">
            <a:off x="7011628" y="4170905"/>
            <a:ext cx="1232262" cy="4653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F7FAD822-17AF-453B-89D0-A427BAF03C01}"/>
              </a:ext>
            </a:extLst>
          </p:cNvPr>
          <p:cNvSpPr/>
          <p:nvPr/>
        </p:nvSpPr>
        <p:spPr>
          <a:xfrm flipH="1">
            <a:off x="8243890" y="4170905"/>
            <a:ext cx="1232262" cy="4653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9D1711BD-FF1A-4303-A1D1-E4D22A371594}"/>
              </a:ext>
            </a:extLst>
          </p:cNvPr>
          <p:cNvSpPr/>
          <p:nvPr/>
        </p:nvSpPr>
        <p:spPr>
          <a:xfrm flipH="1">
            <a:off x="9476152" y="4170905"/>
            <a:ext cx="1232262" cy="46538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D7E26CA0-2982-4B0E-99D4-871753C1B42D}"/>
              </a:ext>
            </a:extLst>
          </p:cNvPr>
          <p:cNvSpPr/>
          <p:nvPr/>
        </p:nvSpPr>
        <p:spPr>
          <a:xfrm flipH="1">
            <a:off x="7074675"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6299BEF1-162B-4586-BD2C-FB90AF5AA525}"/>
              </a:ext>
            </a:extLst>
          </p:cNvPr>
          <p:cNvSpPr/>
          <p:nvPr/>
        </p:nvSpPr>
        <p:spPr>
          <a:xfrm flipH="1">
            <a:off x="7444839"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EC36F7D-10C3-47A8-B462-8BB959EB7A5E}"/>
              </a:ext>
            </a:extLst>
          </p:cNvPr>
          <p:cNvSpPr/>
          <p:nvPr/>
        </p:nvSpPr>
        <p:spPr>
          <a:xfrm flipH="1">
            <a:off x="7815003"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1088D1E-A1AD-453F-9D46-4BD270FCC89F}"/>
              </a:ext>
            </a:extLst>
          </p:cNvPr>
          <p:cNvSpPr/>
          <p:nvPr/>
        </p:nvSpPr>
        <p:spPr>
          <a:xfrm flipH="1">
            <a:off x="8317190"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66AE7D3C-3053-45B5-87AA-4219331F3B25}"/>
              </a:ext>
            </a:extLst>
          </p:cNvPr>
          <p:cNvSpPr/>
          <p:nvPr/>
        </p:nvSpPr>
        <p:spPr>
          <a:xfrm flipH="1">
            <a:off x="8687354"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A3376EBA-1B64-4136-8769-E20092C6FC87}"/>
              </a:ext>
            </a:extLst>
          </p:cNvPr>
          <p:cNvSpPr/>
          <p:nvPr/>
        </p:nvSpPr>
        <p:spPr>
          <a:xfrm flipH="1">
            <a:off x="9057518"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BE1E3CF1-1AFE-4F5B-B353-FA7E50C75A97}"/>
              </a:ext>
            </a:extLst>
          </p:cNvPr>
          <p:cNvSpPr/>
          <p:nvPr/>
        </p:nvSpPr>
        <p:spPr>
          <a:xfrm flipH="1">
            <a:off x="9559705"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A5780140-DC66-40D4-89C2-77DE858A8CFB}"/>
              </a:ext>
            </a:extLst>
          </p:cNvPr>
          <p:cNvSpPr/>
          <p:nvPr/>
        </p:nvSpPr>
        <p:spPr>
          <a:xfrm flipH="1">
            <a:off x="9929869"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A9B2D12B-8483-49F0-8AA6-215351B89579}"/>
              </a:ext>
            </a:extLst>
          </p:cNvPr>
          <p:cNvSpPr/>
          <p:nvPr/>
        </p:nvSpPr>
        <p:spPr>
          <a:xfrm flipH="1">
            <a:off x="10300033" y="4225152"/>
            <a:ext cx="370164" cy="35523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63805A5F-B373-4FDE-954D-B185C79B62E7}"/>
              </a:ext>
            </a:extLst>
          </p:cNvPr>
          <p:cNvSpPr/>
          <p:nvPr/>
        </p:nvSpPr>
        <p:spPr>
          <a:xfrm>
            <a:off x="3251887" y="4144821"/>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BD7D7C2-DF62-4CFD-A97B-6E1C47C221EA}"/>
              </a:ext>
            </a:extLst>
          </p:cNvPr>
          <p:cNvSpPr/>
          <p:nvPr/>
        </p:nvSpPr>
        <p:spPr>
          <a:xfrm>
            <a:off x="3368052" y="4215773"/>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E029915-F2C8-4EE3-8EB2-360B96170488}"/>
              </a:ext>
            </a:extLst>
          </p:cNvPr>
          <p:cNvSpPr/>
          <p:nvPr/>
        </p:nvSpPr>
        <p:spPr>
          <a:xfrm>
            <a:off x="4465490" y="4215773"/>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239C395B-F521-469E-9FAB-F7A26783962D}"/>
              </a:ext>
            </a:extLst>
          </p:cNvPr>
          <p:cNvSpPr/>
          <p:nvPr/>
        </p:nvSpPr>
        <p:spPr>
          <a:xfrm>
            <a:off x="5562929" y="4215773"/>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FBDECD5-A3C4-48C6-9018-9D83433F29D0}"/>
              </a:ext>
            </a:extLst>
          </p:cNvPr>
          <p:cNvSpPr/>
          <p:nvPr/>
        </p:nvSpPr>
        <p:spPr>
          <a:xfrm>
            <a:off x="3420132"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315A3DC-0724-475E-ACC7-DCEFF1FC80B7}"/>
              </a:ext>
            </a:extLst>
          </p:cNvPr>
          <p:cNvSpPr/>
          <p:nvPr/>
        </p:nvSpPr>
        <p:spPr>
          <a:xfrm>
            <a:off x="374999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47332BDE-167B-478E-8E00-FB0343817E36}"/>
              </a:ext>
            </a:extLst>
          </p:cNvPr>
          <p:cNvSpPr/>
          <p:nvPr/>
        </p:nvSpPr>
        <p:spPr>
          <a:xfrm>
            <a:off x="407984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41FAF8A-E8B7-4177-8686-6358C4BC15E7}"/>
              </a:ext>
            </a:extLst>
          </p:cNvPr>
          <p:cNvSpPr/>
          <p:nvPr/>
        </p:nvSpPr>
        <p:spPr>
          <a:xfrm>
            <a:off x="451673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6125C44-9091-4B6A-8CF1-16C2B21A3319}"/>
              </a:ext>
            </a:extLst>
          </p:cNvPr>
          <p:cNvSpPr/>
          <p:nvPr/>
        </p:nvSpPr>
        <p:spPr>
          <a:xfrm>
            <a:off x="484659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E21C9BDA-E495-4AC6-879D-95281FFE204E}"/>
              </a:ext>
            </a:extLst>
          </p:cNvPr>
          <p:cNvSpPr/>
          <p:nvPr/>
        </p:nvSpPr>
        <p:spPr>
          <a:xfrm>
            <a:off x="517645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2F53D77D-FC65-4114-87D8-71320D0F5B96}"/>
              </a:ext>
            </a:extLst>
          </p:cNvPr>
          <p:cNvSpPr/>
          <p:nvPr/>
        </p:nvSpPr>
        <p:spPr>
          <a:xfrm>
            <a:off x="561333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35AB0C76-C09E-4854-8B75-0090066374C7}"/>
              </a:ext>
            </a:extLst>
          </p:cNvPr>
          <p:cNvSpPr/>
          <p:nvPr/>
        </p:nvSpPr>
        <p:spPr>
          <a:xfrm>
            <a:off x="5943197"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BC6D516-E59A-49DB-8D5C-A6E7F7EAE70C}"/>
              </a:ext>
            </a:extLst>
          </p:cNvPr>
          <p:cNvSpPr/>
          <p:nvPr/>
        </p:nvSpPr>
        <p:spPr>
          <a:xfrm>
            <a:off x="6273055"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3A5B3C9-E49A-4350-A6CD-65281F6BAD33}"/>
              </a:ext>
            </a:extLst>
          </p:cNvPr>
          <p:cNvSpPr/>
          <p:nvPr/>
        </p:nvSpPr>
        <p:spPr>
          <a:xfrm>
            <a:off x="6750870" y="414482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E88A297-905A-460D-8635-7DDB50DEF78E}"/>
              </a:ext>
            </a:extLst>
          </p:cNvPr>
          <p:cNvSpPr/>
          <p:nvPr/>
        </p:nvSpPr>
        <p:spPr>
          <a:xfrm>
            <a:off x="6867035"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62D920A-1CD7-4AED-91E6-A1C8F5F4B659}"/>
              </a:ext>
            </a:extLst>
          </p:cNvPr>
          <p:cNvSpPr/>
          <p:nvPr/>
        </p:nvSpPr>
        <p:spPr>
          <a:xfrm>
            <a:off x="7964473"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49AFF3B-4479-4BD5-95CC-72FA117DFB8A}"/>
              </a:ext>
            </a:extLst>
          </p:cNvPr>
          <p:cNvSpPr/>
          <p:nvPr/>
        </p:nvSpPr>
        <p:spPr>
          <a:xfrm>
            <a:off x="9061912"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FB537A66-D993-4690-9A8E-FDFD762AAF9F}"/>
              </a:ext>
            </a:extLst>
          </p:cNvPr>
          <p:cNvSpPr/>
          <p:nvPr/>
        </p:nvSpPr>
        <p:spPr>
          <a:xfrm>
            <a:off x="6919115"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4307C647-C18A-418D-B45F-104B6C532EB2}"/>
              </a:ext>
            </a:extLst>
          </p:cNvPr>
          <p:cNvSpPr/>
          <p:nvPr/>
        </p:nvSpPr>
        <p:spPr>
          <a:xfrm>
            <a:off x="724897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F6540F14-609D-4FCA-9D9C-73F496738A93}"/>
              </a:ext>
            </a:extLst>
          </p:cNvPr>
          <p:cNvSpPr/>
          <p:nvPr/>
        </p:nvSpPr>
        <p:spPr>
          <a:xfrm>
            <a:off x="757883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60D4735D-FDF2-4032-A4F8-5D9B6355F965}"/>
              </a:ext>
            </a:extLst>
          </p:cNvPr>
          <p:cNvSpPr/>
          <p:nvPr/>
        </p:nvSpPr>
        <p:spPr>
          <a:xfrm>
            <a:off x="801571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C31CB9-37B3-4743-BD57-A8801FB6389D}"/>
              </a:ext>
            </a:extLst>
          </p:cNvPr>
          <p:cNvSpPr/>
          <p:nvPr/>
        </p:nvSpPr>
        <p:spPr>
          <a:xfrm>
            <a:off x="8345577"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F7E0ACCC-2B18-4008-BCDA-0AA2E65A541C}"/>
              </a:ext>
            </a:extLst>
          </p:cNvPr>
          <p:cNvSpPr/>
          <p:nvPr/>
        </p:nvSpPr>
        <p:spPr>
          <a:xfrm>
            <a:off x="8675435"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CCC6F754-A1FE-40B6-B491-71018B5DB509}"/>
              </a:ext>
            </a:extLst>
          </p:cNvPr>
          <p:cNvSpPr/>
          <p:nvPr/>
        </p:nvSpPr>
        <p:spPr>
          <a:xfrm>
            <a:off x="911232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D419185-0DA4-4C4C-9ACC-A7DB2B2AA0D3}"/>
              </a:ext>
            </a:extLst>
          </p:cNvPr>
          <p:cNvSpPr/>
          <p:nvPr/>
        </p:nvSpPr>
        <p:spPr>
          <a:xfrm>
            <a:off x="9442180"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DCEE77D-3D61-4930-9E02-1A1BBF915F8C}"/>
              </a:ext>
            </a:extLst>
          </p:cNvPr>
          <p:cNvSpPr/>
          <p:nvPr/>
        </p:nvSpPr>
        <p:spPr>
          <a:xfrm>
            <a:off x="9772038"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Tree>
    <p:extLst>
      <p:ext uri="{BB962C8B-B14F-4D97-AF65-F5344CB8AC3E}">
        <p14:creationId xmlns:p14="http://schemas.microsoft.com/office/powerpoint/2010/main" val="142805155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645065" y="3248902"/>
            <a:ext cx="2288796"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C27FC8F-341F-4B03-B90C-53669AC3FB63}"/>
              </a:ext>
            </a:extLst>
          </p:cNvPr>
          <p:cNvSpPr txBox="1"/>
          <p:nvPr/>
        </p:nvSpPr>
        <p:spPr>
          <a:xfrm>
            <a:off x="3911574" y="2464796"/>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a:t>
            </a:r>
            <a:r>
              <a:rPr lang="en-US" altLang="ko-KR" sz="2800">
                <a:solidFill>
                  <a:srgbClr val="FF0000"/>
                </a:solidFill>
                <a:latin typeface="고도 M" panose="02000503000000020004" pitchFamily="2" charset="-127"/>
                <a:ea typeface="고도 M" panose="02000503000000020004" pitchFamily="2" charset="-127"/>
              </a:rPr>
              <a:t>3</a:t>
            </a:r>
            <a:r>
              <a:rPr lang="en-US" altLang="ko-KR" sz="2800">
                <a:solidFill>
                  <a:schemeClr val="tx1"/>
                </a:solidFill>
                <a:latin typeface="고도 M" panose="02000503000000020004" pitchFamily="2" charset="-127"/>
                <a:ea typeface="고도 M" panose="02000503000000020004" pitchFamily="2" charset="-127"/>
              </a:rPr>
              <a:t>)</a:t>
            </a:r>
          </a:p>
        </p:txBody>
      </p:sp>
      <p:sp>
        <p:nvSpPr>
          <p:cNvPr id="4" name="직사각형 3">
            <a:extLst>
              <a:ext uri="{FF2B5EF4-FFF2-40B4-BE49-F238E27FC236}">
                <a16:creationId xmlns:a16="http://schemas.microsoft.com/office/drawing/2014/main" id="{E47BC2B0-AF09-44DC-909F-B4929EA61598}"/>
              </a:ext>
            </a:extLst>
          </p:cNvPr>
          <p:cNvSpPr/>
          <p:nvPr/>
        </p:nvSpPr>
        <p:spPr>
          <a:xfrm>
            <a:off x="8571742" y="378958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3A6A4CE2-5E84-4D32-B18D-B28B9BD9C296}"/>
              </a:ext>
            </a:extLst>
          </p:cNvPr>
          <p:cNvSpPr/>
          <p:nvPr/>
        </p:nvSpPr>
        <p:spPr>
          <a:xfrm>
            <a:off x="8873606" y="378958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B22C78C-0BB5-4199-8255-B102775B692F}"/>
              </a:ext>
            </a:extLst>
          </p:cNvPr>
          <p:cNvSpPr/>
          <p:nvPr/>
        </p:nvSpPr>
        <p:spPr>
          <a:xfrm>
            <a:off x="9175470" y="378958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72672E2-FABB-4364-973C-8CC1B377A1F5}"/>
              </a:ext>
            </a:extLst>
          </p:cNvPr>
          <p:cNvSpPr/>
          <p:nvPr/>
        </p:nvSpPr>
        <p:spPr>
          <a:xfrm>
            <a:off x="9477333" y="378958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8AB2F0-DDE4-4D05-961B-8992E2A1EE6E}"/>
              </a:ext>
            </a:extLst>
          </p:cNvPr>
          <p:cNvSpPr/>
          <p:nvPr/>
        </p:nvSpPr>
        <p:spPr>
          <a:xfrm>
            <a:off x="9779197" y="378958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0A13FF0-F3AB-4B1F-85A3-B3D2F972A14B}"/>
              </a:ext>
            </a:extLst>
          </p:cNvPr>
          <p:cNvSpPr/>
          <p:nvPr/>
        </p:nvSpPr>
        <p:spPr>
          <a:xfrm>
            <a:off x="8571742" y="409145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CCD276E-FD3A-4540-945A-8345AF0791B7}"/>
              </a:ext>
            </a:extLst>
          </p:cNvPr>
          <p:cNvSpPr/>
          <p:nvPr/>
        </p:nvSpPr>
        <p:spPr>
          <a:xfrm>
            <a:off x="8873606" y="409144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43B9C51-A1D1-4CF8-ACAA-F6DF0E51BA2B}"/>
              </a:ext>
            </a:extLst>
          </p:cNvPr>
          <p:cNvSpPr/>
          <p:nvPr/>
        </p:nvSpPr>
        <p:spPr>
          <a:xfrm>
            <a:off x="9175470" y="409144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0C1F9C-BF83-46CE-B484-D6CE80DC2076}"/>
              </a:ext>
            </a:extLst>
          </p:cNvPr>
          <p:cNvSpPr/>
          <p:nvPr/>
        </p:nvSpPr>
        <p:spPr>
          <a:xfrm>
            <a:off x="9477333" y="409144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9C43080-E032-4EC7-89A6-EE57433767C8}"/>
              </a:ext>
            </a:extLst>
          </p:cNvPr>
          <p:cNvSpPr/>
          <p:nvPr/>
        </p:nvSpPr>
        <p:spPr>
          <a:xfrm>
            <a:off x="9779197" y="409144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4C8123C-A7D3-444C-8BC8-D694DC0DB044}"/>
              </a:ext>
            </a:extLst>
          </p:cNvPr>
          <p:cNvSpPr/>
          <p:nvPr/>
        </p:nvSpPr>
        <p:spPr>
          <a:xfrm>
            <a:off x="8571742" y="439331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13D16275-AD64-46C3-BA2A-5122A9DAC207}"/>
              </a:ext>
            </a:extLst>
          </p:cNvPr>
          <p:cNvSpPr/>
          <p:nvPr/>
        </p:nvSpPr>
        <p:spPr>
          <a:xfrm>
            <a:off x="8873606" y="439331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F5CD20B-B069-4635-A551-64EBDA60AF9B}"/>
              </a:ext>
            </a:extLst>
          </p:cNvPr>
          <p:cNvSpPr/>
          <p:nvPr/>
        </p:nvSpPr>
        <p:spPr>
          <a:xfrm>
            <a:off x="9175470" y="439331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4F29245-B33E-4B90-8183-5311444B54C9}"/>
              </a:ext>
            </a:extLst>
          </p:cNvPr>
          <p:cNvSpPr/>
          <p:nvPr/>
        </p:nvSpPr>
        <p:spPr>
          <a:xfrm>
            <a:off x="9477333" y="439331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69F807E8-4651-4D54-9DDB-2D8FCD128915}"/>
              </a:ext>
            </a:extLst>
          </p:cNvPr>
          <p:cNvSpPr/>
          <p:nvPr/>
        </p:nvSpPr>
        <p:spPr>
          <a:xfrm>
            <a:off x="9779197" y="439331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7004591-D1C9-43A4-A63B-079F712ACBE9}"/>
              </a:ext>
            </a:extLst>
          </p:cNvPr>
          <p:cNvSpPr/>
          <p:nvPr/>
        </p:nvSpPr>
        <p:spPr>
          <a:xfrm>
            <a:off x="8571742" y="469517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CFFAD11-D8AF-49E7-9D91-E26AFB5CE84A}"/>
              </a:ext>
            </a:extLst>
          </p:cNvPr>
          <p:cNvSpPr/>
          <p:nvPr/>
        </p:nvSpPr>
        <p:spPr>
          <a:xfrm>
            <a:off x="8873606" y="469517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88BA0D8A-CEDC-4092-863F-56FD4F80C79A}"/>
              </a:ext>
            </a:extLst>
          </p:cNvPr>
          <p:cNvSpPr/>
          <p:nvPr/>
        </p:nvSpPr>
        <p:spPr>
          <a:xfrm>
            <a:off x="9175470" y="469517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ECDD5E0-0EFD-4484-B2A1-DC14CCB20358}"/>
              </a:ext>
            </a:extLst>
          </p:cNvPr>
          <p:cNvSpPr/>
          <p:nvPr/>
        </p:nvSpPr>
        <p:spPr>
          <a:xfrm>
            <a:off x="9477333" y="469517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1A6D1C8-33F8-40E1-9393-F89CE2102810}"/>
              </a:ext>
            </a:extLst>
          </p:cNvPr>
          <p:cNvSpPr/>
          <p:nvPr/>
        </p:nvSpPr>
        <p:spPr>
          <a:xfrm>
            <a:off x="9779197" y="469517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92E1B1B0-4AFC-4D0A-9D02-EB831767945E}"/>
              </a:ext>
            </a:extLst>
          </p:cNvPr>
          <p:cNvSpPr/>
          <p:nvPr/>
        </p:nvSpPr>
        <p:spPr>
          <a:xfrm>
            <a:off x="8571742" y="499704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79CB5CA0-5350-4EEA-BF18-9C669E871AFD}"/>
              </a:ext>
            </a:extLst>
          </p:cNvPr>
          <p:cNvSpPr/>
          <p:nvPr/>
        </p:nvSpPr>
        <p:spPr>
          <a:xfrm>
            <a:off x="8873606" y="499704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B554BCD-2F82-4032-9885-5C0B4954AFD9}"/>
              </a:ext>
            </a:extLst>
          </p:cNvPr>
          <p:cNvSpPr/>
          <p:nvPr/>
        </p:nvSpPr>
        <p:spPr>
          <a:xfrm>
            <a:off x="9175470" y="499704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62A023-44B4-40A8-880C-98E7B96ACE19}"/>
              </a:ext>
            </a:extLst>
          </p:cNvPr>
          <p:cNvSpPr/>
          <p:nvPr/>
        </p:nvSpPr>
        <p:spPr>
          <a:xfrm>
            <a:off x="9477333" y="499703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1EB33675-0EAF-4036-8EEB-09A19629AC9C}"/>
              </a:ext>
            </a:extLst>
          </p:cNvPr>
          <p:cNvSpPr/>
          <p:nvPr/>
        </p:nvSpPr>
        <p:spPr>
          <a:xfrm>
            <a:off x="9779197" y="499703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F89D2C9-219D-450C-B159-47E9D84FB9EE}"/>
              </a:ext>
            </a:extLst>
          </p:cNvPr>
          <p:cNvSpPr/>
          <p:nvPr/>
        </p:nvSpPr>
        <p:spPr>
          <a:xfrm>
            <a:off x="6135036" y="378958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61D68A4-ED11-4FE1-A1C9-6748B072521A}"/>
              </a:ext>
            </a:extLst>
          </p:cNvPr>
          <p:cNvSpPr/>
          <p:nvPr/>
        </p:nvSpPr>
        <p:spPr>
          <a:xfrm>
            <a:off x="6436900" y="378958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15434A3-BB3D-453B-A39F-659EA741BC4A}"/>
              </a:ext>
            </a:extLst>
          </p:cNvPr>
          <p:cNvSpPr/>
          <p:nvPr/>
        </p:nvSpPr>
        <p:spPr>
          <a:xfrm>
            <a:off x="6738764" y="378958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F8442C-CA18-4181-AA2A-6DB5574E0FDF}"/>
              </a:ext>
            </a:extLst>
          </p:cNvPr>
          <p:cNvSpPr/>
          <p:nvPr/>
        </p:nvSpPr>
        <p:spPr>
          <a:xfrm>
            <a:off x="7040628" y="378958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8E142BB-1B27-44EF-B1F3-B8CAD76D9145}"/>
              </a:ext>
            </a:extLst>
          </p:cNvPr>
          <p:cNvSpPr/>
          <p:nvPr/>
        </p:nvSpPr>
        <p:spPr>
          <a:xfrm>
            <a:off x="7342492" y="378958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18043A1-C24A-43E2-9FC6-5E596B5BB0D4}"/>
              </a:ext>
            </a:extLst>
          </p:cNvPr>
          <p:cNvSpPr/>
          <p:nvPr/>
        </p:nvSpPr>
        <p:spPr>
          <a:xfrm>
            <a:off x="6135036" y="409145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8D82C7B6-441A-4759-97D3-AE17FFD1EE7F}"/>
              </a:ext>
            </a:extLst>
          </p:cNvPr>
          <p:cNvSpPr/>
          <p:nvPr/>
        </p:nvSpPr>
        <p:spPr>
          <a:xfrm>
            <a:off x="6436900" y="409144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582FA51F-79A3-46CC-A1D1-2EEB4C370B0D}"/>
              </a:ext>
            </a:extLst>
          </p:cNvPr>
          <p:cNvSpPr/>
          <p:nvPr/>
        </p:nvSpPr>
        <p:spPr>
          <a:xfrm>
            <a:off x="6738764" y="409144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24A2E398-FB66-4A2F-9E91-4CFF3C6DE098}"/>
              </a:ext>
            </a:extLst>
          </p:cNvPr>
          <p:cNvSpPr/>
          <p:nvPr/>
        </p:nvSpPr>
        <p:spPr>
          <a:xfrm>
            <a:off x="7040628" y="409144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DCBDC849-4B1C-4A5C-80D7-2566A42A9E59}"/>
              </a:ext>
            </a:extLst>
          </p:cNvPr>
          <p:cNvSpPr/>
          <p:nvPr/>
        </p:nvSpPr>
        <p:spPr>
          <a:xfrm>
            <a:off x="7342492" y="409144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C802A9E5-F80D-4303-B7EF-829E923ABFE0}"/>
              </a:ext>
            </a:extLst>
          </p:cNvPr>
          <p:cNvSpPr/>
          <p:nvPr/>
        </p:nvSpPr>
        <p:spPr>
          <a:xfrm>
            <a:off x="6135036" y="439331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6" name="직사각형 7175">
            <a:extLst>
              <a:ext uri="{FF2B5EF4-FFF2-40B4-BE49-F238E27FC236}">
                <a16:creationId xmlns:a16="http://schemas.microsoft.com/office/drawing/2014/main" id="{DB1693BC-1DB6-4C08-AB28-47000A7C96CD}"/>
              </a:ext>
            </a:extLst>
          </p:cNvPr>
          <p:cNvSpPr/>
          <p:nvPr/>
        </p:nvSpPr>
        <p:spPr>
          <a:xfrm>
            <a:off x="6436900" y="439331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7" name="직사각형 7176">
            <a:extLst>
              <a:ext uri="{FF2B5EF4-FFF2-40B4-BE49-F238E27FC236}">
                <a16:creationId xmlns:a16="http://schemas.microsoft.com/office/drawing/2014/main" id="{99F95762-96A4-48CE-A7AF-27594B503F26}"/>
              </a:ext>
            </a:extLst>
          </p:cNvPr>
          <p:cNvSpPr/>
          <p:nvPr/>
        </p:nvSpPr>
        <p:spPr>
          <a:xfrm>
            <a:off x="6738764" y="439331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78" name="직사각형 7177">
            <a:extLst>
              <a:ext uri="{FF2B5EF4-FFF2-40B4-BE49-F238E27FC236}">
                <a16:creationId xmlns:a16="http://schemas.microsoft.com/office/drawing/2014/main" id="{E23AB7D9-4FF6-4325-AC7D-31828109359B}"/>
              </a:ext>
            </a:extLst>
          </p:cNvPr>
          <p:cNvSpPr/>
          <p:nvPr/>
        </p:nvSpPr>
        <p:spPr>
          <a:xfrm>
            <a:off x="7040628" y="439331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79" name="직사각형 7178">
            <a:extLst>
              <a:ext uri="{FF2B5EF4-FFF2-40B4-BE49-F238E27FC236}">
                <a16:creationId xmlns:a16="http://schemas.microsoft.com/office/drawing/2014/main" id="{9C4C4DAC-469C-4940-960D-1FD1AC69B4A9}"/>
              </a:ext>
            </a:extLst>
          </p:cNvPr>
          <p:cNvSpPr/>
          <p:nvPr/>
        </p:nvSpPr>
        <p:spPr>
          <a:xfrm>
            <a:off x="7342492" y="439331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80" name="직사각형 7179">
            <a:extLst>
              <a:ext uri="{FF2B5EF4-FFF2-40B4-BE49-F238E27FC236}">
                <a16:creationId xmlns:a16="http://schemas.microsoft.com/office/drawing/2014/main" id="{FC2AD7A5-9BA5-4080-BA88-4F846B3D3FD9}"/>
              </a:ext>
            </a:extLst>
          </p:cNvPr>
          <p:cNvSpPr/>
          <p:nvPr/>
        </p:nvSpPr>
        <p:spPr>
          <a:xfrm>
            <a:off x="6135036" y="469517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81" name="직사각형 7180">
            <a:extLst>
              <a:ext uri="{FF2B5EF4-FFF2-40B4-BE49-F238E27FC236}">
                <a16:creationId xmlns:a16="http://schemas.microsoft.com/office/drawing/2014/main" id="{77006911-000B-4C32-B948-3F6C11DE0DAD}"/>
              </a:ext>
            </a:extLst>
          </p:cNvPr>
          <p:cNvSpPr/>
          <p:nvPr/>
        </p:nvSpPr>
        <p:spPr>
          <a:xfrm>
            <a:off x="6436900" y="469517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82" name="직사각형 7181">
            <a:extLst>
              <a:ext uri="{FF2B5EF4-FFF2-40B4-BE49-F238E27FC236}">
                <a16:creationId xmlns:a16="http://schemas.microsoft.com/office/drawing/2014/main" id="{2A45626A-BEE1-4F1C-9B7D-FF12F8643661}"/>
              </a:ext>
            </a:extLst>
          </p:cNvPr>
          <p:cNvSpPr/>
          <p:nvPr/>
        </p:nvSpPr>
        <p:spPr>
          <a:xfrm>
            <a:off x="6738764" y="469517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83" name="직사각형 7182">
            <a:extLst>
              <a:ext uri="{FF2B5EF4-FFF2-40B4-BE49-F238E27FC236}">
                <a16:creationId xmlns:a16="http://schemas.microsoft.com/office/drawing/2014/main" id="{8EE40657-B787-473F-AF60-03DCF21F6666}"/>
              </a:ext>
            </a:extLst>
          </p:cNvPr>
          <p:cNvSpPr/>
          <p:nvPr/>
        </p:nvSpPr>
        <p:spPr>
          <a:xfrm>
            <a:off x="7040628" y="469517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84" name="직사각형 7183">
            <a:extLst>
              <a:ext uri="{FF2B5EF4-FFF2-40B4-BE49-F238E27FC236}">
                <a16:creationId xmlns:a16="http://schemas.microsoft.com/office/drawing/2014/main" id="{90915A3B-3A3C-4834-9A3A-9F91202A422B}"/>
              </a:ext>
            </a:extLst>
          </p:cNvPr>
          <p:cNvSpPr/>
          <p:nvPr/>
        </p:nvSpPr>
        <p:spPr>
          <a:xfrm>
            <a:off x="7342492" y="469517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85" name="직사각형 7184">
            <a:extLst>
              <a:ext uri="{FF2B5EF4-FFF2-40B4-BE49-F238E27FC236}">
                <a16:creationId xmlns:a16="http://schemas.microsoft.com/office/drawing/2014/main" id="{6C5DACD2-5AB5-46FC-AC41-A32EE23B76C6}"/>
              </a:ext>
            </a:extLst>
          </p:cNvPr>
          <p:cNvSpPr/>
          <p:nvPr/>
        </p:nvSpPr>
        <p:spPr>
          <a:xfrm>
            <a:off x="6135036" y="499704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86" name="직사각형 7185">
            <a:extLst>
              <a:ext uri="{FF2B5EF4-FFF2-40B4-BE49-F238E27FC236}">
                <a16:creationId xmlns:a16="http://schemas.microsoft.com/office/drawing/2014/main" id="{96AE1445-9333-4B53-BED0-8B04BD883B9E}"/>
              </a:ext>
            </a:extLst>
          </p:cNvPr>
          <p:cNvSpPr/>
          <p:nvPr/>
        </p:nvSpPr>
        <p:spPr>
          <a:xfrm>
            <a:off x="6436900" y="499704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87" name="직사각형 7186">
            <a:extLst>
              <a:ext uri="{FF2B5EF4-FFF2-40B4-BE49-F238E27FC236}">
                <a16:creationId xmlns:a16="http://schemas.microsoft.com/office/drawing/2014/main" id="{FDA53382-3396-4A40-BAEE-E74E3A35554B}"/>
              </a:ext>
            </a:extLst>
          </p:cNvPr>
          <p:cNvSpPr/>
          <p:nvPr/>
        </p:nvSpPr>
        <p:spPr>
          <a:xfrm>
            <a:off x="6738764" y="499704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88" name="직사각형 7187">
            <a:extLst>
              <a:ext uri="{FF2B5EF4-FFF2-40B4-BE49-F238E27FC236}">
                <a16:creationId xmlns:a16="http://schemas.microsoft.com/office/drawing/2014/main" id="{495BC568-C54C-48A1-BB57-B568244A0FA2}"/>
              </a:ext>
            </a:extLst>
          </p:cNvPr>
          <p:cNvSpPr/>
          <p:nvPr/>
        </p:nvSpPr>
        <p:spPr>
          <a:xfrm>
            <a:off x="7040628" y="499704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89" name="직사각형 7188">
            <a:extLst>
              <a:ext uri="{FF2B5EF4-FFF2-40B4-BE49-F238E27FC236}">
                <a16:creationId xmlns:a16="http://schemas.microsoft.com/office/drawing/2014/main" id="{54E5ED78-A007-4845-AAE5-15169CA958F5}"/>
              </a:ext>
            </a:extLst>
          </p:cNvPr>
          <p:cNvSpPr/>
          <p:nvPr/>
        </p:nvSpPr>
        <p:spPr>
          <a:xfrm>
            <a:off x="7342492" y="499703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90" name="직사각형 7189">
            <a:extLst>
              <a:ext uri="{FF2B5EF4-FFF2-40B4-BE49-F238E27FC236}">
                <a16:creationId xmlns:a16="http://schemas.microsoft.com/office/drawing/2014/main" id="{CB5DEEEF-6923-4187-942D-12CD197FFB0B}"/>
              </a:ext>
            </a:extLst>
          </p:cNvPr>
          <p:cNvSpPr/>
          <p:nvPr/>
        </p:nvSpPr>
        <p:spPr>
          <a:xfrm>
            <a:off x="3575529" y="379016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91" name="직사각형 7190">
            <a:extLst>
              <a:ext uri="{FF2B5EF4-FFF2-40B4-BE49-F238E27FC236}">
                <a16:creationId xmlns:a16="http://schemas.microsoft.com/office/drawing/2014/main" id="{C5A52CEF-325C-45BA-814D-040C8EA82CE7}"/>
              </a:ext>
            </a:extLst>
          </p:cNvPr>
          <p:cNvSpPr/>
          <p:nvPr/>
        </p:nvSpPr>
        <p:spPr>
          <a:xfrm>
            <a:off x="3877276" y="379016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92" name="직사각형 7191">
            <a:extLst>
              <a:ext uri="{FF2B5EF4-FFF2-40B4-BE49-F238E27FC236}">
                <a16:creationId xmlns:a16="http://schemas.microsoft.com/office/drawing/2014/main" id="{C1AB1BE8-EB04-475C-A4F2-84421D0E8E8B}"/>
              </a:ext>
            </a:extLst>
          </p:cNvPr>
          <p:cNvSpPr/>
          <p:nvPr/>
        </p:nvSpPr>
        <p:spPr>
          <a:xfrm>
            <a:off x="4179023" y="379016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93" name="직사각형 7192">
            <a:extLst>
              <a:ext uri="{FF2B5EF4-FFF2-40B4-BE49-F238E27FC236}">
                <a16:creationId xmlns:a16="http://schemas.microsoft.com/office/drawing/2014/main" id="{C5AD0365-1D25-41BA-961E-01CCDE7EE959}"/>
              </a:ext>
            </a:extLst>
          </p:cNvPr>
          <p:cNvSpPr/>
          <p:nvPr/>
        </p:nvSpPr>
        <p:spPr>
          <a:xfrm>
            <a:off x="4480769" y="379016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94" name="직사각형 7193">
            <a:extLst>
              <a:ext uri="{FF2B5EF4-FFF2-40B4-BE49-F238E27FC236}">
                <a16:creationId xmlns:a16="http://schemas.microsoft.com/office/drawing/2014/main" id="{D93E01CE-7C8C-4811-9142-744ACBAF2297}"/>
              </a:ext>
            </a:extLst>
          </p:cNvPr>
          <p:cNvSpPr/>
          <p:nvPr/>
        </p:nvSpPr>
        <p:spPr>
          <a:xfrm>
            <a:off x="4782516" y="379016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95" name="직사각형 7194">
            <a:extLst>
              <a:ext uri="{FF2B5EF4-FFF2-40B4-BE49-F238E27FC236}">
                <a16:creationId xmlns:a16="http://schemas.microsoft.com/office/drawing/2014/main" id="{F41A4E34-0095-4D65-8F4A-7788575B4C13}"/>
              </a:ext>
            </a:extLst>
          </p:cNvPr>
          <p:cNvSpPr/>
          <p:nvPr/>
        </p:nvSpPr>
        <p:spPr>
          <a:xfrm>
            <a:off x="3575529" y="40919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96" name="직사각형 7195">
            <a:extLst>
              <a:ext uri="{FF2B5EF4-FFF2-40B4-BE49-F238E27FC236}">
                <a16:creationId xmlns:a16="http://schemas.microsoft.com/office/drawing/2014/main" id="{C7B74DEB-628F-4D3C-B183-A052A25EF409}"/>
              </a:ext>
            </a:extLst>
          </p:cNvPr>
          <p:cNvSpPr/>
          <p:nvPr/>
        </p:nvSpPr>
        <p:spPr>
          <a:xfrm>
            <a:off x="3877276" y="40919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97" name="직사각형 7196">
            <a:extLst>
              <a:ext uri="{FF2B5EF4-FFF2-40B4-BE49-F238E27FC236}">
                <a16:creationId xmlns:a16="http://schemas.microsoft.com/office/drawing/2014/main" id="{4D7302C1-2B80-43BF-9F71-DF009FD64EDE}"/>
              </a:ext>
            </a:extLst>
          </p:cNvPr>
          <p:cNvSpPr/>
          <p:nvPr/>
        </p:nvSpPr>
        <p:spPr>
          <a:xfrm>
            <a:off x="4179023" y="409191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98" name="직사각형 7197">
            <a:extLst>
              <a:ext uri="{FF2B5EF4-FFF2-40B4-BE49-F238E27FC236}">
                <a16:creationId xmlns:a16="http://schemas.microsoft.com/office/drawing/2014/main" id="{D50AA50D-A068-47AA-BC4D-BA03D1F9E566}"/>
              </a:ext>
            </a:extLst>
          </p:cNvPr>
          <p:cNvSpPr/>
          <p:nvPr/>
        </p:nvSpPr>
        <p:spPr>
          <a:xfrm>
            <a:off x="4480769" y="409191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99" name="직사각형 7198">
            <a:extLst>
              <a:ext uri="{FF2B5EF4-FFF2-40B4-BE49-F238E27FC236}">
                <a16:creationId xmlns:a16="http://schemas.microsoft.com/office/drawing/2014/main" id="{B1C132E4-A23A-4F1D-8073-DBD8FA4C0B67}"/>
              </a:ext>
            </a:extLst>
          </p:cNvPr>
          <p:cNvSpPr/>
          <p:nvPr/>
        </p:nvSpPr>
        <p:spPr>
          <a:xfrm>
            <a:off x="4782516" y="409191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00" name="직사각형 7199">
            <a:extLst>
              <a:ext uri="{FF2B5EF4-FFF2-40B4-BE49-F238E27FC236}">
                <a16:creationId xmlns:a16="http://schemas.microsoft.com/office/drawing/2014/main" id="{7182AD35-0AB1-4E1B-9D78-D415984E47C9}"/>
              </a:ext>
            </a:extLst>
          </p:cNvPr>
          <p:cNvSpPr/>
          <p:nvPr/>
        </p:nvSpPr>
        <p:spPr>
          <a:xfrm>
            <a:off x="3575529" y="43936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01" name="직사각형 7200">
            <a:extLst>
              <a:ext uri="{FF2B5EF4-FFF2-40B4-BE49-F238E27FC236}">
                <a16:creationId xmlns:a16="http://schemas.microsoft.com/office/drawing/2014/main" id="{186598FB-9400-4F60-9595-3A0E237A7F95}"/>
              </a:ext>
            </a:extLst>
          </p:cNvPr>
          <p:cNvSpPr/>
          <p:nvPr/>
        </p:nvSpPr>
        <p:spPr>
          <a:xfrm>
            <a:off x="3877276" y="43936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02" name="직사각형 7201">
            <a:extLst>
              <a:ext uri="{FF2B5EF4-FFF2-40B4-BE49-F238E27FC236}">
                <a16:creationId xmlns:a16="http://schemas.microsoft.com/office/drawing/2014/main" id="{C72D6D81-0641-40C9-A404-6CABEAFF7EAD}"/>
              </a:ext>
            </a:extLst>
          </p:cNvPr>
          <p:cNvSpPr/>
          <p:nvPr/>
        </p:nvSpPr>
        <p:spPr>
          <a:xfrm>
            <a:off x="4179023" y="439366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03" name="직사각형 7202">
            <a:extLst>
              <a:ext uri="{FF2B5EF4-FFF2-40B4-BE49-F238E27FC236}">
                <a16:creationId xmlns:a16="http://schemas.microsoft.com/office/drawing/2014/main" id="{35451CCF-1898-454D-8468-B22BA44AA424}"/>
              </a:ext>
            </a:extLst>
          </p:cNvPr>
          <p:cNvSpPr/>
          <p:nvPr/>
        </p:nvSpPr>
        <p:spPr>
          <a:xfrm>
            <a:off x="4480769" y="439365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04" name="직사각형 7203">
            <a:extLst>
              <a:ext uri="{FF2B5EF4-FFF2-40B4-BE49-F238E27FC236}">
                <a16:creationId xmlns:a16="http://schemas.microsoft.com/office/drawing/2014/main" id="{253C967B-1991-46E9-BAD6-664703B87626}"/>
              </a:ext>
            </a:extLst>
          </p:cNvPr>
          <p:cNvSpPr/>
          <p:nvPr/>
        </p:nvSpPr>
        <p:spPr>
          <a:xfrm>
            <a:off x="4782516" y="439365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05" name="직사각형 7204">
            <a:extLst>
              <a:ext uri="{FF2B5EF4-FFF2-40B4-BE49-F238E27FC236}">
                <a16:creationId xmlns:a16="http://schemas.microsoft.com/office/drawing/2014/main" id="{2CD19EFC-FF40-4007-B570-46D963A86803}"/>
              </a:ext>
            </a:extLst>
          </p:cNvPr>
          <p:cNvSpPr/>
          <p:nvPr/>
        </p:nvSpPr>
        <p:spPr>
          <a:xfrm>
            <a:off x="3575529" y="46954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06" name="직사각형 7205">
            <a:extLst>
              <a:ext uri="{FF2B5EF4-FFF2-40B4-BE49-F238E27FC236}">
                <a16:creationId xmlns:a16="http://schemas.microsoft.com/office/drawing/2014/main" id="{4F6A3542-BDC2-4CF2-9370-4C262C9007F9}"/>
              </a:ext>
            </a:extLst>
          </p:cNvPr>
          <p:cNvSpPr/>
          <p:nvPr/>
        </p:nvSpPr>
        <p:spPr>
          <a:xfrm>
            <a:off x="3877276" y="46954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07" name="직사각형 7206">
            <a:extLst>
              <a:ext uri="{FF2B5EF4-FFF2-40B4-BE49-F238E27FC236}">
                <a16:creationId xmlns:a16="http://schemas.microsoft.com/office/drawing/2014/main" id="{E9580750-7161-4D3F-8474-164565610A94}"/>
              </a:ext>
            </a:extLst>
          </p:cNvPr>
          <p:cNvSpPr/>
          <p:nvPr/>
        </p:nvSpPr>
        <p:spPr>
          <a:xfrm>
            <a:off x="4179023" y="469540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08" name="직사각형 7207">
            <a:extLst>
              <a:ext uri="{FF2B5EF4-FFF2-40B4-BE49-F238E27FC236}">
                <a16:creationId xmlns:a16="http://schemas.microsoft.com/office/drawing/2014/main" id="{FE1EE16E-E5A2-4EFF-8CB3-916B5EF23FAC}"/>
              </a:ext>
            </a:extLst>
          </p:cNvPr>
          <p:cNvSpPr/>
          <p:nvPr/>
        </p:nvSpPr>
        <p:spPr>
          <a:xfrm>
            <a:off x="4480769" y="469540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09" name="직사각형 7208">
            <a:extLst>
              <a:ext uri="{FF2B5EF4-FFF2-40B4-BE49-F238E27FC236}">
                <a16:creationId xmlns:a16="http://schemas.microsoft.com/office/drawing/2014/main" id="{EB1C2A19-85C4-4AEB-8169-C7BA7DCE0481}"/>
              </a:ext>
            </a:extLst>
          </p:cNvPr>
          <p:cNvSpPr/>
          <p:nvPr/>
        </p:nvSpPr>
        <p:spPr>
          <a:xfrm>
            <a:off x="4782516" y="469540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10" name="직사각형 7209">
            <a:extLst>
              <a:ext uri="{FF2B5EF4-FFF2-40B4-BE49-F238E27FC236}">
                <a16:creationId xmlns:a16="http://schemas.microsoft.com/office/drawing/2014/main" id="{48A00594-7B71-40D8-B3F2-F1A310E57105}"/>
              </a:ext>
            </a:extLst>
          </p:cNvPr>
          <p:cNvSpPr/>
          <p:nvPr/>
        </p:nvSpPr>
        <p:spPr>
          <a:xfrm>
            <a:off x="3575529" y="49971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11" name="직사각형 7210">
            <a:extLst>
              <a:ext uri="{FF2B5EF4-FFF2-40B4-BE49-F238E27FC236}">
                <a16:creationId xmlns:a16="http://schemas.microsoft.com/office/drawing/2014/main" id="{0C9BF6EE-98BC-4160-A358-C60A96358693}"/>
              </a:ext>
            </a:extLst>
          </p:cNvPr>
          <p:cNvSpPr/>
          <p:nvPr/>
        </p:nvSpPr>
        <p:spPr>
          <a:xfrm>
            <a:off x="3877276" y="49971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12" name="직사각형 7211">
            <a:extLst>
              <a:ext uri="{FF2B5EF4-FFF2-40B4-BE49-F238E27FC236}">
                <a16:creationId xmlns:a16="http://schemas.microsoft.com/office/drawing/2014/main" id="{9C4C88E8-4D9B-49C1-A3F9-E1D280B8A0B2}"/>
              </a:ext>
            </a:extLst>
          </p:cNvPr>
          <p:cNvSpPr/>
          <p:nvPr/>
        </p:nvSpPr>
        <p:spPr>
          <a:xfrm>
            <a:off x="4179023" y="49971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13" name="직사각형 7212">
            <a:extLst>
              <a:ext uri="{FF2B5EF4-FFF2-40B4-BE49-F238E27FC236}">
                <a16:creationId xmlns:a16="http://schemas.microsoft.com/office/drawing/2014/main" id="{24B9EC7F-2325-402D-9840-A473D3DCEA22}"/>
              </a:ext>
            </a:extLst>
          </p:cNvPr>
          <p:cNvSpPr/>
          <p:nvPr/>
        </p:nvSpPr>
        <p:spPr>
          <a:xfrm>
            <a:off x="4480769" y="499715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14" name="직사각형 7213">
            <a:extLst>
              <a:ext uri="{FF2B5EF4-FFF2-40B4-BE49-F238E27FC236}">
                <a16:creationId xmlns:a16="http://schemas.microsoft.com/office/drawing/2014/main" id="{CDA31355-DA28-4879-B282-0D0D8FE78E32}"/>
              </a:ext>
            </a:extLst>
          </p:cNvPr>
          <p:cNvSpPr/>
          <p:nvPr/>
        </p:nvSpPr>
        <p:spPr>
          <a:xfrm>
            <a:off x="4782516" y="499715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15" name="TextBox 7214">
            <a:extLst>
              <a:ext uri="{FF2B5EF4-FFF2-40B4-BE49-F238E27FC236}">
                <a16:creationId xmlns:a16="http://schemas.microsoft.com/office/drawing/2014/main" id="{06FA7EC8-8C13-450B-8BAE-93735AEBA6C7}"/>
              </a:ext>
            </a:extLst>
          </p:cNvPr>
          <p:cNvSpPr txBox="1"/>
          <p:nvPr/>
        </p:nvSpPr>
        <p:spPr>
          <a:xfrm>
            <a:off x="3007113" y="4375744"/>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7216" name="TextBox 7215">
            <a:extLst>
              <a:ext uri="{FF2B5EF4-FFF2-40B4-BE49-F238E27FC236}">
                <a16:creationId xmlns:a16="http://schemas.microsoft.com/office/drawing/2014/main" id="{37D4A8A2-3C3F-49CD-8410-CC8F61447A6A}"/>
              </a:ext>
            </a:extLst>
          </p:cNvPr>
          <p:cNvSpPr txBox="1"/>
          <p:nvPr/>
        </p:nvSpPr>
        <p:spPr>
          <a:xfrm>
            <a:off x="5572703" y="4332164"/>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7217" name="TextBox 7216">
            <a:extLst>
              <a:ext uri="{FF2B5EF4-FFF2-40B4-BE49-F238E27FC236}">
                <a16:creationId xmlns:a16="http://schemas.microsoft.com/office/drawing/2014/main" id="{273088CA-A26B-4BA2-A524-551789E97838}"/>
              </a:ext>
            </a:extLst>
          </p:cNvPr>
          <p:cNvSpPr txBox="1"/>
          <p:nvPr/>
        </p:nvSpPr>
        <p:spPr>
          <a:xfrm>
            <a:off x="8045074" y="4394566"/>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286486486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160604" y="37755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213551" y="387774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894222" y="388159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570469" y="387774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133317" y="384394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770650" y="44679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133983" y="38371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446461"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827392"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143955" y="449208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52659" y="426125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,3,1)</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52658" y="474695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,3,3,1)</a:t>
            </a:r>
            <a:endParaRPr lang="ko-KR" altLang="en-US" sz="24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0DF2DB1C-85E3-40CF-B667-BEEE1D6E99D7}"/>
              </a:ext>
            </a:extLst>
          </p:cNvPr>
          <p:cNvSpPr txBox="1"/>
          <p:nvPr/>
        </p:nvSpPr>
        <p:spPr>
          <a:xfrm>
            <a:off x="5582760" y="2053038"/>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632461" y="2807654"/>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1" y="408548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41857" y="5278026"/>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52671" y="444543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41857" y="47659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41857" y="5630899"/>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AFCDD97-8074-4D2B-B074-992805C24599}"/>
              </a:ext>
            </a:extLst>
          </p:cNvPr>
          <p:cNvSpPr txBox="1"/>
          <p:nvPr/>
        </p:nvSpPr>
        <p:spPr>
          <a:xfrm>
            <a:off x="2892542" y="4018286"/>
            <a:ext cx="392286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 =&gt; (</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,2,3,3)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(3,3,3,2) =&gt; (3,2,3,3)</a:t>
            </a:r>
          </a:p>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np.transpose(weight, (2,3,0,1) )</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81" name="TextBox 80">
            <a:extLst>
              <a:ext uri="{FF2B5EF4-FFF2-40B4-BE49-F238E27FC236}">
                <a16:creationId xmlns:a16="http://schemas.microsoft.com/office/drawing/2014/main" id="{BAFCDD97-8074-4D2B-B074-992805C24599}"/>
              </a:ext>
            </a:extLst>
          </p:cNvPr>
          <p:cNvSpPr txBox="1"/>
          <p:nvPr/>
        </p:nvSpPr>
        <p:spPr>
          <a:xfrm>
            <a:off x="384233" y="3975770"/>
            <a:ext cx="392286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 =&gt; (</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,2,3,3)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57907465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AF7EE25A-DBC2-4E47-A060-2CD23D011B5E}"/>
              </a:ext>
            </a:extLst>
          </p:cNvPr>
          <p:cNvSpPr txBox="1"/>
          <p:nvPr/>
        </p:nvSpPr>
        <p:spPr>
          <a:xfrm>
            <a:off x="864066" y="3136461"/>
            <a:ext cx="2733441" cy="267765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[[7. 5. 7.]</a:t>
            </a:r>
          </a:p>
          <a:p>
            <a:pPr algn="l"/>
            <a:r>
              <a:rPr lang="en-US" altLang="ko-KR" sz="2400">
                <a:solidFill>
                  <a:schemeClr val="tx1"/>
                </a:solidFill>
                <a:latin typeface="Consolas" panose="020B0609020204030204" pitchFamily="49" charset="0"/>
              </a:rPr>
              <a:t> [2. 6. 7.]</a:t>
            </a:r>
          </a:p>
          <a:p>
            <a:pPr algn="l"/>
            <a:r>
              <a:rPr lang="en-US" altLang="ko-KR" sz="2400">
                <a:solidFill>
                  <a:schemeClr val="tx1"/>
                </a:solidFill>
                <a:latin typeface="Consolas" panose="020B0609020204030204" pitchFamily="49" charset="0"/>
              </a:rPr>
              <a:t> [5. 7. 8.]]</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85510" y="5811482"/>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5112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529940" y="2920233"/>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510" y="4336130"/>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tf.constant([ [ [ [4], [3] ], [[2],[1]] ] ],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84753" y="2446081"/>
            <a:ext cx="1531188"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(1,1,1,1)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935704" y="2786606"/>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578099" y="278660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935704" y="342900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578099" y="3428999"/>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935704" y="2786603"/>
            <a:ext cx="1284790" cy="1284790"/>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0876671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20370" y="2459036"/>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736813" y="3164372"/>
            <a:ext cx="958411" cy="947595"/>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78620" y="1095387"/>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a:t>
            </a:r>
            <a:r>
              <a:rPr lang="en-US" altLang="ko-KR">
                <a:solidFill>
                  <a:srgbClr val="FF0000"/>
                </a:solidFill>
                <a:latin typeface="Consolas" panose="020B0609020204030204" pitchFamily="49" charset="0"/>
              </a:rPr>
              <a:t>5</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conv2d.shape (1, 14, 14, </a:t>
            </a:r>
            <a:r>
              <a:rPr lang="en-US" altLang="ko-KR">
                <a:solidFill>
                  <a:srgbClr val="FF0000"/>
                </a:solidFill>
                <a:latin typeface="Consolas" panose="020B0609020204030204" pitchFamily="49" charset="0"/>
              </a:rPr>
              <a:t>5</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151FB5-2D84-4935-82B6-BE0357468C19}"/>
              </a:ext>
            </a:extLst>
          </p:cNvPr>
          <p:cNvSpPr txBox="1"/>
          <p:nvPr/>
        </p:nvSpPr>
        <p:spPr>
          <a:xfrm>
            <a:off x="6677637" y="4026716"/>
            <a:ext cx="324319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28-5+1 = 28/s = 14</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77556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115391" y="3902793"/>
            <a:ext cx="241118" cy="2411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3420365" y="4235766"/>
            <a:ext cx="54538" cy="545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356509" y="3902793"/>
            <a:ext cx="2063855"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105343" y="3902793"/>
            <a:ext cx="2315022"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105343" y="4143911"/>
            <a:ext cx="2315022"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356509" y="4143911"/>
            <a:ext cx="2063855"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487245" y="238795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577908" y="249729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692949" y="260530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783611" y="271464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878241" y="282050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968903" y="292984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5083944" y="303785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5174607" y="314719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5265081" y="3255120"/>
            <a:ext cx="836838" cy="867163"/>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668949" y="3685619"/>
            <a:ext cx="836838" cy="867163"/>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61133"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400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26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59892" y="567879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409279" y="5086603"/>
            <a:ext cx="8787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726654" y="5022718"/>
            <a:ext cx="95571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16</a:t>
            </a:r>
          </a:p>
        </p:txBody>
      </p:sp>
      <p:sp>
        <p:nvSpPr>
          <p:cNvPr id="134" name="TextBox 133">
            <a:extLst>
              <a:ext uri="{FF2B5EF4-FFF2-40B4-BE49-F238E27FC236}">
                <a16:creationId xmlns:a16="http://schemas.microsoft.com/office/drawing/2014/main" id="{F840460B-D119-424B-A2CB-D8BAD3175BDD}"/>
              </a:ext>
            </a:extLst>
          </p:cNvPr>
          <p:cNvSpPr txBox="1"/>
          <p:nvPr/>
        </p:nvSpPr>
        <p:spPr>
          <a:xfrm>
            <a:off x="5939185" y="2098787"/>
            <a:ext cx="151195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 400) (400,84)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5" name="TextBox 134">
            <a:extLst>
              <a:ext uri="{FF2B5EF4-FFF2-40B4-BE49-F238E27FC236}">
                <a16:creationId xmlns:a16="http://schemas.microsoft.com/office/drawing/2014/main" id="{BF0AB443-2BC3-478C-BF5B-8E2B7CCC7AF0}"/>
              </a:ext>
            </a:extLst>
          </p:cNvPr>
          <p:cNvSpPr txBox="1"/>
          <p:nvPr/>
        </p:nvSpPr>
        <p:spPr>
          <a:xfrm>
            <a:off x="7534911" y="1981540"/>
            <a:ext cx="120097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(1,84)(84,26)</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88378" y="2906100"/>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88378" y="2906100"/>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88378" y="3988028"/>
                <a:ext cx="132042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88378" y="3988028"/>
                <a:ext cx="1320425" cy="369332"/>
              </a:xfrm>
              <a:prstGeom prst="rect">
                <a:avLst/>
              </a:prstGeom>
              <a:blipFill>
                <a:blip r:embed="rId5"/>
                <a:stretch>
                  <a:fillRect r="-4167" b="-34426"/>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950562" y="3708088"/>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773852" y="3020032"/>
            <a:ext cx="471225" cy="14305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667965" y="2592961"/>
            <a:ext cx="1475854" cy="70683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405892" y="2877042"/>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8291782" y="2810949"/>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7070485" y="2846436"/>
            <a:ext cx="1817353"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583818" y="4526327"/>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6035925" y="4100785"/>
            <a:ext cx="1127810" cy="106392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690682" y="4681666"/>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5175283" y="4723474"/>
            <a:ext cx="1817352"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04CFE54-DABB-4734-B161-D8D53AFF7D13}"/>
              </a:ext>
            </a:extLst>
          </p:cNvPr>
          <p:cNvSpPr txBox="1"/>
          <p:nvPr/>
        </p:nvSpPr>
        <p:spPr>
          <a:xfrm>
            <a:off x="7034709" y="3536953"/>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1653478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타원 2">
            <a:extLst>
              <a:ext uri="{FF2B5EF4-FFF2-40B4-BE49-F238E27FC236}">
                <a16:creationId xmlns:a16="http://schemas.microsoft.com/office/drawing/2014/main" id="{4AF12E85-72CE-47EA-8116-1152CD62A518}"/>
              </a:ext>
            </a:extLst>
          </p:cNvPr>
          <p:cNvSpPr/>
          <p:nvPr/>
        </p:nvSpPr>
        <p:spPr>
          <a:xfrm>
            <a:off x="7432646" y="3074565"/>
            <a:ext cx="125835" cy="12583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2DC289B2-4921-4AA8-9381-81FC21EE737D}"/>
              </a:ext>
            </a:extLst>
          </p:cNvPr>
          <p:cNvSpPr/>
          <p:nvPr/>
        </p:nvSpPr>
        <p:spPr>
          <a:xfrm>
            <a:off x="7887865" y="2482836"/>
            <a:ext cx="125835" cy="12583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D7A0877C-58FC-43C2-BE62-C34BAA6D1EAF}"/>
              </a:ext>
            </a:extLst>
          </p:cNvPr>
          <p:cNvSpPr/>
          <p:nvPr/>
        </p:nvSpPr>
        <p:spPr>
          <a:xfrm>
            <a:off x="8416372" y="1813978"/>
            <a:ext cx="125835" cy="12583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124222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28F579F-0BBF-441B-A001-F8913FA155C8}"/>
              </a:ext>
            </a:extLst>
          </p:cNvPr>
          <p:cNvSpPr txBox="1"/>
          <p:nvPr/>
        </p:nvSpPr>
        <p:spPr>
          <a:xfrm>
            <a:off x="6029584" y="1149292"/>
            <a:ext cx="2159566"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구글 </a:t>
            </a:r>
            <a:r>
              <a:rPr lang="en-US" altLang="ko-KR" sz="2400">
                <a:solidFill>
                  <a:schemeClr val="tx1"/>
                </a:solidFill>
                <a:latin typeface="Consolas" panose="020B0609020204030204" pitchFamily="49" charset="0"/>
              </a:rPr>
              <a:t>: cifar</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779017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69103" y="392467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66289" y="5751602"/>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B35610BD-6E3C-4EB2-A2D0-60AF8A7188CC}"/>
              </a:ext>
            </a:extLst>
          </p:cNvPr>
          <p:cNvSpPr txBox="1"/>
          <p:nvPr/>
        </p:nvSpPr>
        <p:spPr>
          <a:xfrm>
            <a:off x="6165223" y="4621107"/>
            <a:ext cx="100219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(128,14,14,10)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D915C01F-8D20-4274-A32C-DB5927A5D3BF}"/>
              </a:ext>
            </a:extLst>
          </p:cNvPr>
          <p:cNvSpPr txBox="1"/>
          <p:nvPr/>
        </p:nvSpPr>
        <p:spPr>
          <a:xfrm>
            <a:off x="6820548" y="4962169"/>
            <a:ext cx="80983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(128,1960)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CD72560D-4155-4366-8CCC-A90CEF8FE045}"/>
              </a:ext>
            </a:extLst>
          </p:cNvPr>
          <p:cNvSpPr txBox="1"/>
          <p:nvPr/>
        </p:nvSpPr>
        <p:spPr>
          <a:xfrm>
            <a:off x="7390324" y="5201433"/>
            <a:ext cx="85151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5083B0DC-0A39-40BD-808F-B569C0B54789}"/>
              </a:ext>
            </a:extLst>
          </p:cNvPr>
          <p:cNvSpPr txBox="1"/>
          <p:nvPr/>
        </p:nvSpPr>
        <p:spPr>
          <a:xfrm>
            <a:off x="8436324" y="5161493"/>
            <a:ext cx="65594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10DC2D92-5224-48C7-891A-B8AA5BAF7317}"/>
              </a:ext>
            </a:extLst>
          </p:cNvPr>
          <p:cNvSpPr txBox="1"/>
          <p:nvPr/>
        </p:nvSpPr>
        <p:spPr>
          <a:xfrm>
            <a:off x="7537951" y="5403392"/>
            <a:ext cx="369012"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W1</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03F1358A-D0D5-4BDD-ACBF-BCF63D88CC00}"/>
              </a:ext>
            </a:extLst>
          </p:cNvPr>
          <p:cNvSpPr txBox="1"/>
          <p:nvPr/>
        </p:nvSpPr>
        <p:spPr>
          <a:xfrm>
            <a:off x="8636683" y="5415409"/>
            <a:ext cx="38824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W2</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F4CCFA6-9421-4A9B-B17E-FF075A378F99}"/>
              </a:ext>
            </a:extLst>
          </p:cNvPr>
          <p:cNvSpPr txBox="1"/>
          <p:nvPr/>
        </p:nvSpPr>
        <p:spPr>
          <a:xfrm>
            <a:off x="7819726" y="4847438"/>
            <a:ext cx="702436"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b1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C08B2616-05F8-40A2-BAB5-9DBE2EC1B6FD}"/>
              </a:ext>
            </a:extLst>
          </p:cNvPr>
          <p:cNvSpPr txBox="1"/>
          <p:nvPr/>
        </p:nvSpPr>
        <p:spPr>
          <a:xfrm>
            <a:off x="8701366" y="4831007"/>
            <a:ext cx="64472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b2 (10,)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5CFD8569-7741-41B0-ADAA-C6408E5DBFFC}"/>
              </a:ext>
            </a:extLst>
          </p:cNvPr>
          <p:cNvSpPr txBox="1"/>
          <p:nvPr/>
        </p:nvSpPr>
        <p:spPr>
          <a:xfrm>
            <a:off x="1371323" y="5076227"/>
            <a:ext cx="140140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conv_w (3,3,1,10)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9" name="TextBox 128">
            <a:extLst>
              <a:ext uri="{FF2B5EF4-FFF2-40B4-BE49-F238E27FC236}">
                <a16:creationId xmlns:a16="http://schemas.microsoft.com/office/drawing/2014/main" id="{0FC6F6BE-EFF1-486D-A1AA-891F440F867E}"/>
              </a:ext>
            </a:extLst>
          </p:cNvPr>
          <p:cNvSpPr txBox="1"/>
          <p:nvPr/>
        </p:nvSpPr>
        <p:spPr>
          <a:xfrm>
            <a:off x="1381009" y="5301997"/>
            <a:ext cx="1042337"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conv_b (10,)</a:t>
            </a:r>
            <a:endParaRPr lang="ko-KR" altLang="en-US" sz="11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30327" y="627717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a:t>
            </a:r>
            <a:r>
              <a:rPr lang="en-US" altLang="ko-KR" sz="1200">
                <a:solidFill>
                  <a:srgbClr val="000000"/>
                </a:solidFill>
                <a:latin typeface="Consolas" panose="020B0609020204030204" pitchFamily="49" charset="0"/>
              </a:rPr>
              <a:t>encoded))</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77578" y="5171978"/>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3309"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1787"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57905"/>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958746" y="1121320"/>
            <a:ext cx="4644927" cy="429986"/>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20384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44394" y="5596042"/>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44394" y="5596042"/>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34904" y="5011474"/>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34904" y="5011474"/>
                <a:ext cx="2453492" cy="390748"/>
              </a:xfrm>
              <a:prstGeom prst="rect">
                <a:avLst/>
              </a:prstGeom>
              <a:blipFill>
                <a:blip r:embed="rId18"/>
                <a:stretch>
                  <a:fillRect b="-4688"/>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22324" y="5206848"/>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41929" y="3065877"/>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41929" y="3065877"/>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021C870-33EB-4DCB-9F75-F0F9DC878E6F}"/>
                  </a:ext>
                </a:extLst>
              </p:cNvPr>
              <p:cNvSpPr txBox="1"/>
              <p:nvPr/>
            </p:nvSpPr>
            <p:spPr>
              <a:xfrm>
                <a:off x="2242453" y="3390086"/>
                <a:ext cx="7278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0" smtClean="0">
                          <a:solidFill>
                            <a:schemeClr val="tx1"/>
                          </a:solidFill>
                          <a:latin typeface="Cambria Math" panose="02040503050406030204" pitchFamily="18" charset="0"/>
                          <a:ea typeface="고도 M" panose="02000503000000020004" pitchFamily="2" charset="-127"/>
                        </a:rPr>
                        <m:t>(</m:t>
                      </m:r>
                      <m:r>
                        <m:rPr>
                          <m:sty m:val="p"/>
                        </m:rPr>
                        <a:rPr lang="en-US" altLang="ko-KR" sz="1600" b="0" i="0" smtClean="0">
                          <a:solidFill>
                            <a:srgbClr val="3399FF"/>
                          </a:solidFill>
                          <a:latin typeface="Cambria Math" panose="02040503050406030204" pitchFamily="18" charset="0"/>
                          <a:ea typeface="고도 M" panose="02000503000000020004" pitchFamily="2" charset="-127"/>
                        </a:rPr>
                        <m:t>m</m:t>
                      </m:r>
                      <m:sSub>
                        <m:sSubPr>
                          <m:ctrlPr>
                            <a:rPr lang="en-US" altLang="ko-KR" sz="1600" i="1">
                              <a:solidFill>
                                <a:srgbClr val="3399FF"/>
                              </a:solidFill>
                              <a:latin typeface="Cambria Math" panose="02040503050406030204" pitchFamily="18" charset="0"/>
                              <a:ea typeface="고도 M" panose="02000503000000020004" pitchFamily="2" charset="-127"/>
                            </a:rPr>
                          </m:ctrlPr>
                        </m:sSubPr>
                        <m:e>
                          <m:r>
                            <a:rPr lang="en-US" altLang="ko-KR" sz="1600" i="1">
                              <a:solidFill>
                                <a:srgbClr val="3399FF"/>
                              </a:solidFill>
                              <a:latin typeface="Cambria Math" panose="02040503050406030204" pitchFamily="18" charset="0"/>
                              <a:ea typeface="고도 M" panose="02000503000000020004" pitchFamily="2" charset="-127"/>
                            </a:rPr>
                            <m:t>,</m:t>
                          </m:r>
                          <m:r>
                            <a:rPr lang="en-US" altLang="ko-KR" sz="1600" i="1">
                              <a:solidFill>
                                <a:srgbClr val="3399FF"/>
                              </a:solidFill>
                              <a:latin typeface="Cambria Math" panose="02040503050406030204" pitchFamily="18" charset="0"/>
                              <a:ea typeface="고도 M" panose="02000503000000020004" pitchFamily="2" charset="-127"/>
                            </a:rPr>
                            <m:t>𝑛</m:t>
                          </m:r>
                        </m:e>
                        <m:sub>
                          <m:r>
                            <a:rPr lang="en-US" altLang="ko-KR" sz="1600" i="1">
                              <a:solidFill>
                                <a:srgbClr val="3399FF"/>
                              </a:solidFill>
                              <a:latin typeface="Cambria Math" panose="02040503050406030204" pitchFamily="18" charset="0"/>
                              <a:ea typeface="고도 M" panose="02000503000000020004" pitchFamily="2" charset="-127"/>
                            </a:rPr>
                            <m:t>𝑐</m:t>
                          </m:r>
                        </m:sub>
                      </m:sSub>
                      <m:r>
                        <a:rPr lang="en-US" altLang="ko-KR" sz="1600" b="0" i="1" smtClean="0">
                          <a:solidFill>
                            <a:schemeClr val="tx1"/>
                          </a:solidFill>
                          <a:latin typeface="Cambria Math" panose="02040503050406030204" pitchFamily="18" charset="0"/>
                          <a:ea typeface="고도 M" panose="02000503000000020004" pitchFamily="2" charset="-127"/>
                        </a:rPr>
                        <m:t>)</m:t>
                      </m:r>
                    </m:oMath>
                  </m:oMathPara>
                </a14:m>
                <a:endParaRPr lang="ko-KR" altLang="en-US"/>
              </a:p>
            </p:txBody>
          </p:sp>
        </mc:Choice>
        <mc:Fallback xmlns="">
          <p:sp>
            <p:nvSpPr>
              <p:cNvPr id="52" name="TextBox 51">
                <a:extLst>
                  <a:ext uri="{FF2B5EF4-FFF2-40B4-BE49-F238E27FC236}">
                    <a16:creationId xmlns:a16="http://schemas.microsoft.com/office/drawing/2014/main" id="{9021C870-33EB-4DCB-9F75-F0F9DC878E6F}"/>
                  </a:ext>
                </a:extLst>
              </p:cNvPr>
              <p:cNvSpPr txBox="1">
                <a:spLocks noRot="1" noChangeAspect="1" noMove="1" noResize="1" noEditPoints="1" noAdjustHandles="1" noChangeArrowheads="1" noChangeShapeType="1" noTextEdit="1"/>
              </p:cNvSpPr>
              <p:nvPr/>
            </p:nvSpPr>
            <p:spPr>
              <a:xfrm>
                <a:off x="2242453" y="3390086"/>
                <a:ext cx="727809" cy="338554"/>
              </a:xfrm>
              <a:prstGeom prst="rect">
                <a:avLst/>
              </a:prstGeom>
              <a:blipFill>
                <a:blip r:embed="rId18"/>
                <a:stretch>
                  <a:fillRect l="-840" r="-15126"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80147FC-FF21-4A2B-B144-99D1C96BA2DB}"/>
                  </a:ext>
                </a:extLst>
              </p:cNvPr>
              <p:cNvSpPr txBox="1"/>
              <p:nvPr/>
            </p:nvSpPr>
            <p:spPr>
              <a:xfrm>
                <a:off x="356299" y="3190159"/>
                <a:ext cx="727809" cy="358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0" smtClean="0">
                          <a:solidFill>
                            <a:schemeClr val="tx1"/>
                          </a:solidFill>
                          <a:latin typeface="Cambria Math" panose="02040503050406030204" pitchFamily="18" charset="0"/>
                          <a:ea typeface="고도 M" panose="02000503000000020004" pitchFamily="2" charset="-127"/>
                        </a:rPr>
                        <m:t>(</m:t>
                      </m:r>
                      <m:r>
                        <m:rPr>
                          <m:sty m:val="p"/>
                        </m:rPr>
                        <a:rPr lang="en-US" altLang="ko-KR" sz="1600" b="0" i="0" smtClean="0">
                          <a:solidFill>
                            <a:srgbClr val="3399FF"/>
                          </a:solidFill>
                          <a:latin typeface="Cambria Math" panose="02040503050406030204" pitchFamily="18" charset="0"/>
                          <a:ea typeface="고도 M" panose="02000503000000020004" pitchFamily="2" charset="-127"/>
                        </a:rPr>
                        <m:t>m</m:t>
                      </m:r>
                      <m:sSub>
                        <m:sSubPr>
                          <m:ctrlPr>
                            <a:rPr lang="en-US" altLang="ko-KR" sz="1600" i="1" smtClean="0">
                              <a:solidFill>
                                <a:srgbClr val="FF0000"/>
                              </a:solidFill>
                              <a:latin typeface="Cambria Math" panose="02040503050406030204" pitchFamily="18" charset="0"/>
                              <a:ea typeface="고도 M" panose="02000503000000020004" pitchFamily="2" charset="-127"/>
                            </a:rPr>
                          </m:ctrlPr>
                        </m:sSubPr>
                        <m:e>
                          <m:r>
                            <a:rPr lang="en-US" altLang="ko-KR" sz="1600" i="1">
                              <a:solidFill>
                                <a:srgbClr val="FF0000"/>
                              </a:solidFill>
                              <a:latin typeface="Cambria Math" panose="02040503050406030204" pitchFamily="18" charset="0"/>
                              <a:ea typeface="고도 M" panose="02000503000000020004" pitchFamily="2" charset="-127"/>
                            </a:rPr>
                            <m:t>,</m:t>
                          </m:r>
                          <m:r>
                            <a:rPr lang="en-US" altLang="ko-KR" sz="1600" i="1">
                              <a:solidFill>
                                <a:srgbClr val="FF0000"/>
                              </a:solidFill>
                              <a:latin typeface="Cambria Math" panose="02040503050406030204" pitchFamily="18" charset="0"/>
                              <a:ea typeface="고도 M" panose="02000503000000020004" pitchFamily="2" charset="-127"/>
                            </a:rPr>
                            <m:t>𝑛</m:t>
                          </m:r>
                        </m:e>
                        <m:sub>
                          <m:r>
                            <a:rPr lang="en-US" altLang="ko-KR" sz="1600" b="0" i="1" smtClean="0">
                              <a:solidFill>
                                <a:srgbClr val="FF0000"/>
                              </a:solidFill>
                              <a:latin typeface="Cambria Math" panose="02040503050406030204" pitchFamily="18" charset="0"/>
                              <a:ea typeface="고도 M" panose="02000503000000020004" pitchFamily="2" charset="-127"/>
                            </a:rPr>
                            <m:t>𝑓</m:t>
                          </m:r>
                        </m:sub>
                      </m:sSub>
                      <m:r>
                        <a:rPr lang="en-US" altLang="ko-KR" sz="1600" b="0" i="1" smtClean="0">
                          <a:solidFill>
                            <a:schemeClr val="tx1"/>
                          </a:solidFill>
                          <a:latin typeface="Cambria Math" panose="02040503050406030204" pitchFamily="18" charset="0"/>
                          <a:ea typeface="고도 M" panose="02000503000000020004" pitchFamily="2" charset="-127"/>
                        </a:rPr>
                        <m:t>)</m:t>
                      </m:r>
                    </m:oMath>
                  </m:oMathPara>
                </a14:m>
                <a:endParaRPr lang="ko-KR" altLang="en-US"/>
              </a:p>
            </p:txBody>
          </p:sp>
        </mc:Choice>
        <mc:Fallback xmlns="">
          <p:sp>
            <p:nvSpPr>
              <p:cNvPr id="53" name="TextBox 52">
                <a:extLst>
                  <a:ext uri="{FF2B5EF4-FFF2-40B4-BE49-F238E27FC236}">
                    <a16:creationId xmlns:a16="http://schemas.microsoft.com/office/drawing/2014/main" id="{280147FC-FF21-4A2B-B144-99D1C96BA2DB}"/>
                  </a:ext>
                </a:extLst>
              </p:cNvPr>
              <p:cNvSpPr txBox="1">
                <a:spLocks noRot="1" noChangeAspect="1" noMove="1" noResize="1" noEditPoints="1" noAdjustHandles="1" noChangeArrowheads="1" noChangeShapeType="1" noTextEdit="1"/>
              </p:cNvSpPr>
              <p:nvPr/>
            </p:nvSpPr>
            <p:spPr>
              <a:xfrm>
                <a:off x="356299" y="3190159"/>
                <a:ext cx="727809" cy="358303"/>
              </a:xfrm>
              <a:prstGeom prst="rect">
                <a:avLst/>
              </a:prstGeom>
              <a:blipFill>
                <a:blip r:embed="rId19"/>
                <a:stretch>
                  <a:fillRect r="-16667" b="-678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293AC7D-F76D-4105-9579-6AB188DB366E}"/>
                  </a:ext>
                </a:extLst>
              </p:cNvPr>
              <p:cNvSpPr txBox="1"/>
              <p:nvPr/>
            </p:nvSpPr>
            <p:spPr>
              <a:xfrm>
                <a:off x="649218" y="1932628"/>
                <a:ext cx="727809" cy="358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0" smtClean="0">
                          <a:solidFill>
                            <a:schemeClr val="tx1"/>
                          </a:solidFill>
                          <a:latin typeface="Cambria Math" panose="02040503050406030204" pitchFamily="18" charset="0"/>
                          <a:ea typeface="고도 M" panose="02000503000000020004" pitchFamily="2" charset="-127"/>
                        </a:rPr>
                        <m:t>(</m:t>
                      </m:r>
                      <m:sSub>
                        <m:sSubPr>
                          <m:ctrlPr>
                            <a:rPr lang="en-US" altLang="ko-KR" sz="1600" i="1" smtClean="0">
                              <a:solidFill>
                                <a:srgbClr val="FF0000"/>
                              </a:solidFill>
                              <a:latin typeface="Cambria Math" panose="02040503050406030204" pitchFamily="18" charset="0"/>
                              <a:ea typeface="고도 M" panose="02000503000000020004" pitchFamily="2" charset="-127"/>
                            </a:rPr>
                          </m:ctrlPr>
                        </m:sSubPr>
                        <m:e>
                          <m:r>
                            <a:rPr lang="en-US" altLang="ko-KR" sz="1600" i="1">
                              <a:solidFill>
                                <a:srgbClr val="FF0000"/>
                              </a:solidFill>
                              <a:latin typeface="Cambria Math" panose="02040503050406030204" pitchFamily="18" charset="0"/>
                              <a:ea typeface="고도 M" panose="02000503000000020004" pitchFamily="2" charset="-127"/>
                            </a:rPr>
                            <m:t>𝑛</m:t>
                          </m:r>
                        </m:e>
                        <m:sub>
                          <m:r>
                            <a:rPr lang="en-US" altLang="ko-KR" sz="1600" b="0" i="1" smtClean="0">
                              <a:solidFill>
                                <a:srgbClr val="FF0000"/>
                              </a:solidFill>
                              <a:latin typeface="Cambria Math" panose="02040503050406030204" pitchFamily="18" charset="0"/>
                              <a:ea typeface="고도 M" panose="02000503000000020004" pitchFamily="2" charset="-127"/>
                            </a:rPr>
                            <m:t>𝑓</m:t>
                          </m:r>
                        </m:sub>
                      </m:sSub>
                      <m:r>
                        <a:rPr lang="en-US" altLang="ko-KR" sz="1600" b="0" i="1" smtClean="0">
                          <a:solidFill>
                            <a:srgbClr val="FF0000"/>
                          </a:solidFill>
                          <a:latin typeface="Cambria Math" panose="02040503050406030204" pitchFamily="18" charset="0"/>
                          <a:ea typeface="고도 M" panose="02000503000000020004" pitchFamily="2" charset="-127"/>
                        </a:rPr>
                        <m:t>,</m:t>
                      </m:r>
                      <m:sSub>
                        <m:sSubPr>
                          <m:ctrlPr>
                            <a:rPr lang="en-US" altLang="ko-KR" sz="1600" b="0" i="1" smtClean="0">
                              <a:solidFill>
                                <a:srgbClr val="3399FF"/>
                              </a:solidFill>
                              <a:latin typeface="Cambria Math" panose="02040503050406030204" pitchFamily="18" charset="0"/>
                              <a:ea typeface="고도 M" panose="02000503000000020004" pitchFamily="2" charset="-127"/>
                            </a:rPr>
                          </m:ctrlPr>
                        </m:sSubPr>
                        <m:e>
                          <m:r>
                            <a:rPr lang="en-US" altLang="ko-KR" sz="1600" b="0" i="1" smtClean="0">
                              <a:solidFill>
                                <a:srgbClr val="3399FF"/>
                              </a:solidFill>
                              <a:latin typeface="Cambria Math" panose="02040503050406030204" pitchFamily="18" charset="0"/>
                              <a:ea typeface="고도 M" panose="02000503000000020004" pitchFamily="2" charset="-127"/>
                            </a:rPr>
                            <m:t>𝑛</m:t>
                          </m:r>
                        </m:e>
                        <m:sub>
                          <m:r>
                            <a:rPr lang="en-US" altLang="ko-KR" sz="1600" b="0" i="1" smtClean="0">
                              <a:solidFill>
                                <a:srgbClr val="3399FF"/>
                              </a:solidFill>
                              <a:latin typeface="Cambria Math" panose="02040503050406030204" pitchFamily="18" charset="0"/>
                              <a:ea typeface="고도 M" panose="02000503000000020004" pitchFamily="2" charset="-127"/>
                            </a:rPr>
                            <m:t>𝑐</m:t>
                          </m:r>
                        </m:sub>
                      </m:sSub>
                      <m:r>
                        <a:rPr lang="en-US" altLang="ko-KR" sz="1600" b="0" i="1" smtClean="0">
                          <a:solidFill>
                            <a:schemeClr val="tx1"/>
                          </a:solidFill>
                          <a:latin typeface="Cambria Math" panose="02040503050406030204" pitchFamily="18" charset="0"/>
                          <a:ea typeface="고도 M" panose="02000503000000020004" pitchFamily="2" charset="-127"/>
                        </a:rPr>
                        <m:t>)</m:t>
                      </m:r>
                    </m:oMath>
                  </m:oMathPara>
                </a14:m>
                <a:endParaRPr lang="ko-KR" altLang="en-US"/>
              </a:p>
            </p:txBody>
          </p:sp>
        </mc:Choice>
        <mc:Fallback xmlns="">
          <p:sp>
            <p:nvSpPr>
              <p:cNvPr id="56" name="TextBox 55">
                <a:extLst>
                  <a:ext uri="{FF2B5EF4-FFF2-40B4-BE49-F238E27FC236}">
                    <a16:creationId xmlns:a16="http://schemas.microsoft.com/office/drawing/2014/main" id="{9293AC7D-F76D-4105-9579-6AB188DB366E}"/>
                  </a:ext>
                </a:extLst>
              </p:cNvPr>
              <p:cNvSpPr txBox="1">
                <a:spLocks noRot="1" noChangeAspect="1" noMove="1" noResize="1" noEditPoints="1" noAdjustHandles="1" noChangeArrowheads="1" noChangeShapeType="1" noTextEdit="1"/>
              </p:cNvSpPr>
              <p:nvPr/>
            </p:nvSpPr>
            <p:spPr>
              <a:xfrm>
                <a:off x="649218" y="1932628"/>
                <a:ext cx="727809" cy="358303"/>
              </a:xfrm>
              <a:prstGeom prst="rect">
                <a:avLst/>
              </a:prstGeom>
              <a:blipFill>
                <a:blip r:embed="rId20"/>
                <a:stretch>
                  <a:fillRect r="-15000" b="-678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9CFFB12-1736-4AAE-BDC4-AD685A8AFA78}"/>
                  </a:ext>
                </a:extLst>
              </p:cNvPr>
              <p:cNvSpPr txBox="1"/>
              <p:nvPr/>
            </p:nvSpPr>
            <p:spPr>
              <a:xfrm>
                <a:off x="3846696" y="3373784"/>
                <a:ext cx="7278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0" smtClean="0">
                          <a:solidFill>
                            <a:schemeClr val="tx1"/>
                          </a:solidFill>
                          <a:latin typeface="Cambria Math" panose="02040503050406030204" pitchFamily="18" charset="0"/>
                          <a:ea typeface="고도 M" panose="02000503000000020004" pitchFamily="2" charset="-127"/>
                        </a:rPr>
                        <m:t>(</m:t>
                      </m:r>
                      <m:r>
                        <m:rPr>
                          <m:sty m:val="p"/>
                        </m:rPr>
                        <a:rPr lang="en-US" altLang="ko-KR" sz="1600" b="0" i="0" smtClean="0">
                          <a:solidFill>
                            <a:srgbClr val="3399FF"/>
                          </a:solidFill>
                          <a:latin typeface="Cambria Math" panose="02040503050406030204" pitchFamily="18" charset="0"/>
                          <a:ea typeface="고도 M" panose="02000503000000020004" pitchFamily="2" charset="-127"/>
                        </a:rPr>
                        <m:t>m</m:t>
                      </m:r>
                      <m:sSub>
                        <m:sSubPr>
                          <m:ctrlPr>
                            <a:rPr lang="en-US" altLang="ko-KR" sz="1600" i="1">
                              <a:solidFill>
                                <a:srgbClr val="3399FF"/>
                              </a:solidFill>
                              <a:latin typeface="Cambria Math" panose="02040503050406030204" pitchFamily="18" charset="0"/>
                              <a:ea typeface="고도 M" panose="02000503000000020004" pitchFamily="2" charset="-127"/>
                            </a:rPr>
                          </m:ctrlPr>
                        </m:sSubPr>
                        <m:e>
                          <m:r>
                            <a:rPr lang="en-US" altLang="ko-KR" sz="1600" i="1">
                              <a:solidFill>
                                <a:srgbClr val="3399FF"/>
                              </a:solidFill>
                              <a:latin typeface="Cambria Math" panose="02040503050406030204" pitchFamily="18" charset="0"/>
                              <a:ea typeface="고도 M" panose="02000503000000020004" pitchFamily="2" charset="-127"/>
                            </a:rPr>
                            <m:t>,</m:t>
                          </m:r>
                          <m:r>
                            <a:rPr lang="en-US" altLang="ko-KR" sz="1600" i="1">
                              <a:solidFill>
                                <a:srgbClr val="3399FF"/>
                              </a:solidFill>
                              <a:latin typeface="Cambria Math" panose="02040503050406030204" pitchFamily="18" charset="0"/>
                              <a:ea typeface="고도 M" panose="02000503000000020004" pitchFamily="2" charset="-127"/>
                            </a:rPr>
                            <m:t>𝑛</m:t>
                          </m:r>
                        </m:e>
                        <m:sub>
                          <m:r>
                            <a:rPr lang="en-US" altLang="ko-KR" sz="1600" i="1">
                              <a:solidFill>
                                <a:srgbClr val="3399FF"/>
                              </a:solidFill>
                              <a:latin typeface="Cambria Math" panose="02040503050406030204" pitchFamily="18" charset="0"/>
                              <a:ea typeface="고도 M" panose="02000503000000020004" pitchFamily="2" charset="-127"/>
                            </a:rPr>
                            <m:t>𝑐</m:t>
                          </m:r>
                        </m:sub>
                      </m:sSub>
                      <m:r>
                        <a:rPr lang="en-US" altLang="ko-KR" sz="1600" b="0" i="1" smtClean="0">
                          <a:solidFill>
                            <a:schemeClr val="tx1"/>
                          </a:solidFill>
                          <a:latin typeface="Cambria Math" panose="02040503050406030204" pitchFamily="18" charset="0"/>
                          <a:ea typeface="고도 M" panose="02000503000000020004" pitchFamily="2" charset="-127"/>
                        </a:rPr>
                        <m:t>)</m:t>
                      </m:r>
                    </m:oMath>
                  </m:oMathPara>
                </a14:m>
                <a:endParaRPr lang="ko-KR" altLang="en-US"/>
              </a:p>
            </p:txBody>
          </p:sp>
        </mc:Choice>
        <mc:Fallback xmlns="">
          <p:sp>
            <p:nvSpPr>
              <p:cNvPr id="57" name="TextBox 56">
                <a:extLst>
                  <a:ext uri="{FF2B5EF4-FFF2-40B4-BE49-F238E27FC236}">
                    <a16:creationId xmlns:a16="http://schemas.microsoft.com/office/drawing/2014/main" id="{89CFFB12-1736-4AAE-BDC4-AD685A8AFA78}"/>
                  </a:ext>
                </a:extLst>
              </p:cNvPr>
              <p:cNvSpPr txBox="1">
                <a:spLocks noRot="1" noChangeAspect="1" noMove="1" noResize="1" noEditPoints="1" noAdjustHandles="1" noChangeArrowheads="1" noChangeShapeType="1" noTextEdit="1"/>
              </p:cNvSpPr>
              <p:nvPr/>
            </p:nvSpPr>
            <p:spPr>
              <a:xfrm>
                <a:off x="3846696" y="3373784"/>
                <a:ext cx="727809" cy="338554"/>
              </a:xfrm>
              <a:prstGeom prst="rect">
                <a:avLst/>
              </a:prstGeom>
              <a:blipFill>
                <a:blip r:embed="rId21"/>
                <a:stretch>
                  <a:fillRect r="-15966"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0812AA8-EF7E-4C3A-98B4-916DD56F979E}"/>
                  </a:ext>
                </a:extLst>
              </p:cNvPr>
              <p:cNvSpPr txBox="1"/>
              <p:nvPr/>
            </p:nvSpPr>
            <p:spPr>
              <a:xfrm>
                <a:off x="1875010" y="1545338"/>
                <a:ext cx="3345483" cy="338554"/>
              </a:xfrm>
              <a:prstGeom prst="rect">
                <a:avLst/>
              </a:prstGeom>
              <a:noFill/>
            </p:spPr>
            <p:txBody>
              <a:bodyPr wrap="square">
                <a:spAutoFit/>
              </a:bodyPr>
              <a:lstStyle/>
              <a:p>
                <a14:m>
                  <m:oMath xmlns:m="http://schemas.openxmlformats.org/officeDocument/2006/math">
                    <m:d>
                      <m:dPr>
                        <m:ctrlPr>
                          <a:rPr lang="en-US" altLang="ko-KR" sz="1600" b="0" i="1" smtClean="0">
                            <a:solidFill>
                              <a:schemeClr val="tx1"/>
                            </a:solidFill>
                            <a:latin typeface="Cambria Math" panose="02040503050406030204" pitchFamily="18" charset="0"/>
                            <a:ea typeface="고도 M" panose="02000503000000020004" pitchFamily="2" charset="-127"/>
                          </a:rPr>
                        </m:ctrlPr>
                      </m:dPr>
                      <m:e>
                        <m:r>
                          <m:rPr>
                            <m:sty m:val="p"/>
                          </m:rPr>
                          <a:rPr lang="en-US" altLang="ko-KR" sz="1600" b="0" i="0" smtClean="0">
                            <a:solidFill>
                              <a:srgbClr val="3399FF"/>
                            </a:solidFill>
                            <a:latin typeface="Cambria Math" panose="02040503050406030204" pitchFamily="18" charset="0"/>
                            <a:ea typeface="고도 M" panose="02000503000000020004" pitchFamily="2" charset="-127"/>
                          </a:rPr>
                          <m:t>m</m:t>
                        </m:r>
                        <m:sSub>
                          <m:sSubPr>
                            <m:ctrlPr>
                              <a:rPr lang="en-US" altLang="ko-KR" sz="1600" i="1" smtClean="0">
                                <a:solidFill>
                                  <a:srgbClr val="FF0000"/>
                                </a:solidFill>
                                <a:latin typeface="Cambria Math" panose="02040503050406030204" pitchFamily="18" charset="0"/>
                                <a:ea typeface="고도 M" panose="02000503000000020004" pitchFamily="2" charset="-127"/>
                              </a:rPr>
                            </m:ctrlPr>
                          </m:sSubPr>
                          <m:e>
                            <m:r>
                              <a:rPr lang="en-US" altLang="ko-KR" sz="1600" i="1">
                                <a:solidFill>
                                  <a:srgbClr val="FF0000"/>
                                </a:solidFill>
                                <a:latin typeface="Cambria Math" panose="02040503050406030204" pitchFamily="18" charset="0"/>
                                <a:ea typeface="고도 M" panose="02000503000000020004" pitchFamily="2" charset="-127"/>
                              </a:rPr>
                              <m:t>,</m:t>
                            </m:r>
                            <m:r>
                              <a:rPr lang="en-US" altLang="ko-KR" sz="1600" i="1">
                                <a:solidFill>
                                  <a:srgbClr val="FF0000"/>
                                </a:solidFill>
                                <a:latin typeface="Cambria Math" panose="02040503050406030204" pitchFamily="18" charset="0"/>
                                <a:ea typeface="고도 M" panose="02000503000000020004" pitchFamily="2" charset="-127"/>
                              </a:rPr>
                              <m:t>𝑛</m:t>
                            </m:r>
                          </m:e>
                          <m:sub>
                            <m:r>
                              <a:rPr lang="en-US" altLang="ko-KR" sz="1600" i="1">
                                <a:solidFill>
                                  <a:srgbClr val="FF0000"/>
                                </a:solidFill>
                                <a:latin typeface="Cambria Math" panose="02040503050406030204" pitchFamily="18" charset="0"/>
                                <a:ea typeface="고도 M" panose="02000503000000020004" pitchFamily="2" charset="-127"/>
                              </a:rPr>
                              <m:t>𝑐</m:t>
                            </m:r>
                          </m:sub>
                        </m:sSub>
                      </m:e>
                    </m:d>
                    <m:r>
                      <a:rPr lang="en-US" altLang="ko-KR" sz="1600" b="0" i="1" smtClean="0">
                        <a:solidFill>
                          <a:srgbClr val="FF0000"/>
                        </a:solidFill>
                        <a:latin typeface="Cambria Math" panose="02040503050406030204" pitchFamily="18" charset="0"/>
                        <a:ea typeface="고도 M" panose="02000503000000020004" pitchFamily="2" charset="-127"/>
                      </a:rPr>
                      <m:t>(</m:t>
                    </m:r>
                    <m:sSub>
                      <m:sSubPr>
                        <m:ctrlPr>
                          <a:rPr lang="en-US" altLang="ko-KR" sz="1600" b="0" i="1" smtClean="0">
                            <a:solidFill>
                              <a:srgbClr val="FF0000"/>
                            </a:solidFill>
                            <a:latin typeface="Cambria Math" panose="02040503050406030204" pitchFamily="18" charset="0"/>
                            <a:ea typeface="고도 M" panose="02000503000000020004" pitchFamily="2" charset="-127"/>
                          </a:rPr>
                        </m:ctrlPr>
                      </m:sSubPr>
                      <m:e>
                        <m:r>
                          <a:rPr lang="en-US" altLang="ko-KR" sz="1600" b="0" i="1" smtClean="0">
                            <a:solidFill>
                              <a:srgbClr val="FF0000"/>
                            </a:solidFill>
                            <a:latin typeface="Cambria Math" panose="02040503050406030204" pitchFamily="18" charset="0"/>
                            <a:ea typeface="고도 M" panose="02000503000000020004" pitchFamily="2" charset="-127"/>
                          </a:rPr>
                          <m:t>𝑛</m:t>
                        </m:r>
                      </m:e>
                      <m:sub>
                        <m:r>
                          <a:rPr lang="en-US" altLang="ko-KR" sz="1600" b="0" i="1" smtClean="0">
                            <a:solidFill>
                              <a:srgbClr val="FF0000"/>
                            </a:solidFill>
                            <a:latin typeface="Cambria Math" panose="02040503050406030204" pitchFamily="18" charset="0"/>
                            <a:ea typeface="고도 M" panose="02000503000000020004" pitchFamily="2" charset="-127"/>
                          </a:rPr>
                          <m:t>𝑐</m:t>
                        </m:r>
                      </m:sub>
                    </m:sSub>
                    <m:r>
                      <a:rPr lang="en-US" altLang="ko-KR" sz="1600" b="0" i="1" smtClean="0">
                        <a:solidFill>
                          <a:schemeClr val="tx1"/>
                        </a:solidFill>
                        <a:latin typeface="Cambria Math" panose="02040503050406030204" pitchFamily="18" charset="0"/>
                        <a:ea typeface="고도 M" panose="02000503000000020004" pitchFamily="2" charset="-127"/>
                      </a:rPr>
                      <m:t>,</m:t>
                    </m:r>
                    <m:sSub>
                      <m:sSubPr>
                        <m:ctrlPr>
                          <a:rPr lang="en-US" altLang="ko-KR" sz="1600" b="0" i="1" smtClean="0">
                            <a:solidFill>
                              <a:srgbClr val="3399FF"/>
                            </a:solidFill>
                            <a:latin typeface="Cambria Math" panose="02040503050406030204" pitchFamily="18" charset="0"/>
                            <a:ea typeface="고도 M" panose="02000503000000020004" pitchFamily="2" charset="-127"/>
                          </a:rPr>
                        </m:ctrlPr>
                      </m:sSubPr>
                      <m:e>
                        <m:r>
                          <a:rPr lang="en-US" altLang="ko-KR" sz="1600" b="0" i="1" smtClean="0">
                            <a:solidFill>
                              <a:srgbClr val="3399FF"/>
                            </a:solidFill>
                            <a:latin typeface="Cambria Math" panose="02040503050406030204" pitchFamily="18" charset="0"/>
                            <a:ea typeface="고도 M" panose="02000503000000020004" pitchFamily="2" charset="-127"/>
                          </a:rPr>
                          <m:t>𝑛</m:t>
                        </m:r>
                      </m:e>
                      <m:sub>
                        <m:r>
                          <a:rPr lang="en-US" altLang="ko-KR" sz="1600" b="0" i="1" smtClean="0">
                            <a:solidFill>
                              <a:srgbClr val="3399FF"/>
                            </a:solidFill>
                            <a:latin typeface="Cambria Math" panose="02040503050406030204" pitchFamily="18" charset="0"/>
                            <a:ea typeface="고도 M" panose="02000503000000020004" pitchFamily="2" charset="-127"/>
                          </a:rPr>
                          <m:t>𝑐</m:t>
                        </m:r>
                      </m:sub>
                    </m:sSub>
                    <m:r>
                      <a:rPr lang="en-US" altLang="ko-KR" sz="1600" b="0" i="1" smtClean="0">
                        <a:solidFill>
                          <a:schemeClr val="tx1"/>
                        </a:solidFill>
                        <a:latin typeface="Cambria Math" panose="02040503050406030204" pitchFamily="18" charset="0"/>
                        <a:ea typeface="고도 M" panose="02000503000000020004" pitchFamily="2" charset="-127"/>
                      </a:rPr>
                      <m:t>)⇒</m:t>
                    </m:r>
                  </m:oMath>
                </a14:m>
                <a:r>
                  <a:rPr lang="en-US" altLang="ko-KR">
                    <a:solidFill>
                      <a:schemeClr val="tx1"/>
                    </a:solidFill>
                    <a:ea typeface="고도 M" panose="02000503000000020004" pitchFamily="2" charset="-127"/>
                  </a:rPr>
                  <a:t> </a:t>
                </a:r>
                <a14:m>
                  <m:oMath xmlns:m="http://schemas.openxmlformats.org/officeDocument/2006/math">
                    <m:d>
                      <m:dPr>
                        <m:ctrlPr>
                          <a:rPr lang="en-US" altLang="ko-KR" i="1">
                            <a:solidFill>
                              <a:schemeClr val="tx1"/>
                            </a:solidFill>
                            <a:latin typeface="Cambria Math" panose="02040503050406030204" pitchFamily="18" charset="0"/>
                            <a:ea typeface="고도 M" panose="02000503000000020004" pitchFamily="2" charset="-127"/>
                          </a:rPr>
                        </m:ctrlPr>
                      </m:dPr>
                      <m:e>
                        <m:r>
                          <m:rPr>
                            <m:sty m:val="p"/>
                          </m:rPr>
                          <a:rPr lang="en-US" altLang="ko-KR">
                            <a:solidFill>
                              <a:srgbClr val="3399FF"/>
                            </a:solidFill>
                            <a:latin typeface="Cambria Math" panose="02040503050406030204" pitchFamily="18" charset="0"/>
                            <a:ea typeface="고도 M" panose="02000503000000020004" pitchFamily="2" charset="-127"/>
                          </a:rPr>
                          <m:t>m</m:t>
                        </m:r>
                        <m:sSub>
                          <m:sSubPr>
                            <m:ctrlPr>
                              <a:rPr lang="en-US" altLang="ko-KR" i="1">
                                <a:solidFill>
                                  <a:srgbClr val="3399FF"/>
                                </a:solidFill>
                                <a:latin typeface="Cambria Math" panose="02040503050406030204" pitchFamily="18" charset="0"/>
                                <a:ea typeface="고도 M" panose="02000503000000020004" pitchFamily="2" charset="-127"/>
                              </a:rPr>
                            </m:ctrlPr>
                          </m:sSubPr>
                          <m:e>
                            <m:r>
                              <a:rPr lang="en-US" altLang="ko-KR" i="1">
                                <a:solidFill>
                                  <a:srgbClr val="3399FF"/>
                                </a:solidFill>
                                <a:latin typeface="Cambria Math" panose="02040503050406030204" pitchFamily="18" charset="0"/>
                                <a:ea typeface="고도 M" panose="02000503000000020004" pitchFamily="2" charset="-127"/>
                              </a:rPr>
                              <m:t>,</m:t>
                            </m:r>
                            <m:r>
                              <a:rPr lang="en-US" altLang="ko-KR" i="1">
                                <a:solidFill>
                                  <a:srgbClr val="3399FF"/>
                                </a:solidFill>
                                <a:latin typeface="Cambria Math" panose="02040503050406030204" pitchFamily="18" charset="0"/>
                                <a:ea typeface="고도 M" panose="02000503000000020004" pitchFamily="2" charset="-127"/>
                              </a:rPr>
                              <m:t>𝑛</m:t>
                            </m:r>
                          </m:e>
                          <m:sub>
                            <m:r>
                              <a:rPr lang="en-US" altLang="ko-KR" i="1">
                                <a:solidFill>
                                  <a:srgbClr val="3399FF"/>
                                </a:solidFill>
                                <a:latin typeface="Cambria Math" panose="02040503050406030204" pitchFamily="18" charset="0"/>
                                <a:ea typeface="고도 M" panose="02000503000000020004" pitchFamily="2" charset="-127"/>
                              </a:rPr>
                              <m:t>𝑐</m:t>
                            </m:r>
                          </m:sub>
                        </m:sSub>
                      </m:e>
                    </m:d>
                  </m:oMath>
                </a14:m>
                <a:endParaRPr lang="ko-KR" altLang="en-US"/>
              </a:p>
            </p:txBody>
          </p:sp>
        </mc:Choice>
        <mc:Fallback xmlns="">
          <p:sp>
            <p:nvSpPr>
              <p:cNvPr id="58" name="TextBox 57">
                <a:extLst>
                  <a:ext uri="{FF2B5EF4-FFF2-40B4-BE49-F238E27FC236}">
                    <a16:creationId xmlns:a16="http://schemas.microsoft.com/office/drawing/2014/main" id="{40812AA8-EF7E-4C3A-98B4-916DD56F979E}"/>
                  </a:ext>
                </a:extLst>
              </p:cNvPr>
              <p:cNvSpPr txBox="1">
                <a:spLocks noRot="1" noChangeAspect="1" noMove="1" noResize="1" noEditPoints="1" noAdjustHandles="1" noChangeArrowheads="1" noChangeShapeType="1" noTextEdit="1"/>
              </p:cNvSpPr>
              <p:nvPr/>
            </p:nvSpPr>
            <p:spPr>
              <a:xfrm>
                <a:off x="1875010" y="1545338"/>
                <a:ext cx="3345483" cy="338554"/>
              </a:xfrm>
              <a:prstGeom prst="rect">
                <a:avLst/>
              </a:prstGeom>
              <a:blipFill>
                <a:blip r:embed="rId22"/>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0AE6535-AB90-46B1-8211-DC51E4BE6203}"/>
                  </a:ext>
                </a:extLst>
              </p:cNvPr>
              <p:cNvSpPr txBox="1"/>
              <p:nvPr/>
            </p:nvSpPr>
            <p:spPr>
              <a:xfrm>
                <a:off x="4773562" y="2022048"/>
                <a:ext cx="7278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0" smtClean="0">
                          <a:solidFill>
                            <a:schemeClr val="tx1"/>
                          </a:solidFill>
                          <a:latin typeface="Cambria Math" panose="02040503050406030204" pitchFamily="18" charset="0"/>
                          <a:ea typeface="고도 M" panose="02000503000000020004" pitchFamily="2" charset="-127"/>
                        </a:rPr>
                        <m:t>(</m:t>
                      </m:r>
                      <m:sSub>
                        <m:sSubPr>
                          <m:ctrlPr>
                            <a:rPr lang="en-US" altLang="ko-KR" sz="1600" i="1" smtClean="0">
                              <a:solidFill>
                                <a:srgbClr val="3399FF"/>
                              </a:solidFill>
                              <a:latin typeface="Cambria Math" panose="02040503050406030204" pitchFamily="18" charset="0"/>
                              <a:ea typeface="고도 M" panose="02000503000000020004" pitchFamily="2" charset="-127"/>
                            </a:rPr>
                          </m:ctrlPr>
                        </m:sSubPr>
                        <m:e>
                          <m:r>
                            <a:rPr lang="en-US" altLang="ko-KR" sz="1600" i="1">
                              <a:solidFill>
                                <a:srgbClr val="3399FF"/>
                              </a:solidFill>
                              <a:latin typeface="Cambria Math" panose="02040503050406030204" pitchFamily="18" charset="0"/>
                              <a:ea typeface="고도 M" panose="02000503000000020004" pitchFamily="2" charset="-127"/>
                            </a:rPr>
                            <m:t>𝑛</m:t>
                          </m:r>
                        </m:e>
                        <m:sub>
                          <m:r>
                            <a:rPr lang="en-US" altLang="ko-KR" sz="1600" i="1">
                              <a:solidFill>
                                <a:srgbClr val="3399FF"/>
                              </a:solidFill>
                              <a:latin typeface="Cambria Math" panose="02040503050406030204" pitchFamily="18" charset="0"/>
                              <a:ea typeface="고도 M" panose="02000503000000020004" pitchFamily="2" charset="-127"/>
                            </a:rPr>
                            <m:t>𝑐</m:t>
                          </m:r>
                        </m:sub>
                      </m:sSub>
                      <m:r>
                        <a:rPr lang="en-US" altLang="ko-KR" sz="1600" b="0" i="1" smtClean="0">
                          <a:solidFill>
                            <a:srgbClr val="3399FF"/>
                          </a:solidFill>
                          <a:latin typeface="Cambria Math" panose="02040503050406030204" pitchFamily="18" charset="0"/>
                          <a:ea typeface="고도 M" panose="02000503000000020004" pitchFamily="2" charset="-127"/>
                        </a:rPr>
                        <m:t>,1</m:t>
                      </m:r>
                      <m:r>
                        <a:rPr lang="en-US" altLang="ko-KR" sz="1600" b="0" i="1" smtClean="0">
                          <a:solidFill>
                            <a:schemeClr val="tx1"/>
                          </a:solidFill>
                          <a:latin typeface="Cambria Math" panose="02040503050406030204" pitchFamily="18" charset="0"/>
                          <a:ea typeface="고도 M" panose="02000503000000020004" pitchFamily="2" charset="-127"/>
                        </a:rPr>
                        <m:t>)</m:t>
                      </m:r>
                    </m:oMath>
                  </m:oMathPara>
                </a14:m>
                <a:endParaRPr lang="ko-KR" altLang="en-US"/>
              </a:p>
            </p:txBody>
          </p:sp>
        </mc:Choice>
        <mc:Fallback xmlns="">
          <p:sp>
            <p:nvSpPr>
              <p:cNvPr id="59" name="TextBox 58">
                <a:extLst>
                  <a:ext uri="{FF2B5EF4-FFF2-40B4-BE49-F238E27FC236}">
                    <a16:creationId xmlns:a16="http://schemas.microsoft.com/office/drawing/2014/main" id="{50AE6535-AB90-46B1-8211-DC51E4BE6203}"/>
                  </a:ext>
                </a:extLst>
              </p:cNvPr>
              <p:cNvSpPr txBox="1">
                <a:spLocks noRot="1" noChangeAspect="1" noMove="1" noResize="1" noEditPoints="1" noAdjustHandles="1" noChangeArrowheads="1" noChangeShapeType="1" noTextEdit="1"/>
              </p:cNvSpPr>
              <p:nvPr/>
            </p:nvSpPr>
            <p:spPr>
              <a:xfrm>
                <a:off x="4773562" y="2022048"/>
                <a:ext cx="727809" cy="338554"/>
              </a:xfrm>
              <a:prstGeom prst="rect">
                <a:avLst/>
              </a:prstGeom>
              <a:blipFill>
                <a:blip r:embed="rId23"/>
                <a:stretch>
                  <a:fillRect r="-3361"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6128FF6-B294-44AB-858F-3AEA07D7E5FB}"/>
                  </a:ext>
                </a:extLst>
              </p:cNvPr>
              <p:cNvSpPr txBox="1"/>
              <p:nvPr/>
            </p:nvSpPr>
            <p:spPr>
              <a:xfrm>
                <a:off x="5689238" y="3356787"/>
                <a:ext cx="7278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0" smtClean="0">
                          <a:solidFill>
                            <a:schemeClr val="tx1"/>
                          </a:solidFill>
                          <a:latin typeface="Cambria Math" panose="02040503050406030204" pitchFamily="18" charset="0"/>
                          <a:ea typeface="고도 M" panose="02000503000000020004" pitchFamily="2" charset="-127"/>
                        </a:rPr>
                        <m:t>(</m:t>
                      </m:r>
                      <m:r>
                        <m:rPr>
                          <m:sty m:val="p"/>
                        </m:rPr>
                        <a:rPr lang="en-US" altLang="ko-KR" sz="1600" b="0" i="0" smtClean="0">
                          <a:solidFill>
                            <a:srgbClr val="3399FF"/>
                          </a:solidFill>
                          <a:latin typeface="Cambria Math" panose="02040503050406030204" pitchFamily="18" charset="0"/>
                          <a:ea typeface="고도 M" panose="02000503000000020004" pitchFamily="2" charset="-127"/>
                        </a:rPr>
                        <m:t>m</m:t>
                      </m:r>
                      <m:r>
                        <a:rPr lang="en-US" altLang="ko-KR" sz="1600" i="1" smtClean="0">
                          <a:solidFill>
                            <a:srgbClr val="3399FF"/>
                          </a:solidFill>
                          <a:latin typeface="Cambria Math" panose="02040503050406030204" pitchFamily="18" charset="0"/>
                          <a:ea typeface="고도 M" panose="02000503000000020004" pitchFamily="2" charset="-127"/>
                        </a:rPr>
                        <m:t>,</m:t>
                      </m:r>
                      <m:r>
                        <a:rPr lang="en-US" altLang="ko-KR" sz="1600" b="0" i="1" smtClean="0">
                          <a:solidFill>
                            <a:srgbClr val="3399FF"/>
                          </a:solidFill>
                          <a:latin typeface="Cambria Math" panose="02040503050406030204" pitchFamily="18" charset="0"/>
                          <a:ea typeface="고도 M" panose="02000503000000020004" pitchFamily="2" charset="-127"/>
                        </a:rPr>
                        <m:t>1)</m:t>
                      </m:r>
                    </m:oMath>
                  </m:oMathPara>
                </a14:m>
                <a:endParaRPr lang="ko-KR" altLang="en-US"/>
              </a:p>
            </p:txBody>
          </p:sp>
        </mc:Choice>
        <mc:Fallback xmlns="">
          <p:sp>
            <p:nvSpPr>
              <p:cNvPr id="60" name="TextBox 59">
                <a:extLst>
                  <a:ext uri="{FF2B5EF4-FFF2-40B4-BE49-F238E27FC236}">
                    <a16:creationId xmlns:a16="http://schemas.microsoft.com/office/drawing/2014/main" id="{86128FF6-B294-44AB-858F-3AEA07D7E5FB}"/>
                  </a:ext>
                </a:extLst>
              </p:cNvPr>
              <p:cNvSpPr txBox="1">
                <a:spLocks noRot="1" noChangeAspect="1" noMove="1" noResize="1" noEditPoints="1" noAdjustHandles="1" noChangeArrowheads="1" noChangeShapeType="1" noTextEdit="1"/>
              </p:cNvSpPr>
              <p:nvPr/>
            </p:nvSpPr>
            <p:spPr>
              <a:xfrm>
                <a:off x="5689238" y="3356787"/>
                <a:ext cx="727809" cy="338554"/>
              </a:xfrm>
              <a:prstGeom prst="rect">
                <a:avLst/>
              </a:prstGeom>
              <a:blipFill>
                <a:blip r:embed="rId2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41F320F-C733-4481-B97E-8387F30FB62C}"/>
                  </a:ext>
                </a:extLst>
              </p:cNvPr>
              <p:cNvSpPr txBox="1"/>
              <p:nvPr/>
            </p:nvSpPr>
            <p:spPr>
              <a:xfrm>
                <a:off x="7244664" y="3349076"/>
                <a:ext cx="7278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0" smtClean="0">
                          <a:solidFill>
                            <a:schemeClr val="tx1"/>
                          </a:solidFill>
                          <a:latin typeface="Cambria Math" panose="02040503050406030204" pitchFamily="18" charset="0"/>
                          <a:ea typeface="고도 M" panose="02000503000000020004" pitchFamily="2" charset="-127"/>
                        </a:rPr>
                        <m:t>(</m:t>
                      </m:r>
                      <m:r>
                        <m:rPr>
                          <m:sty m:val="p"/>
                        </m:rPr>
                        <a:rPr lang="en-US" altLang="ko-KR" sz="1600" b="0" i="0" smtClean="0">
                          <a:solidFill>
                            <a:srgbClr val="3399FF"/>
                          </a:solidFill>
                          <a:latin typeface="Cambria Math" panose="02040503050406030204" pitchFamily="18" charset="0"/>
                          <a:ea typeface="고도 M" panose="02000503000000020004" pitchFamily="2" charset="-127"/>
                        </a:rPr>
                        <m:t>m</m:t>
                      </m:r>
                      <m:r>
                        <a:rPr lang="en-US" altLang="ko-KR" sz="1600" i="1" smtClean="0">
                          <a:solidFill>
                            <a:srgbClr val="3399FF"/>
                          </a:solidFill>
                          <a:latin typeface="Cambria Math" panose="02040503050406030204" pitchFamily="18" charset="0"/>
                          <a:ea typeface="고도 M" panose="02000503000000020004" pitchFamily="2" charset="-127"/>
                        </a:rPr>
                        <m:t>,</m:t>
                      </m:r>
                      <m:r>
                        <a:rPr lang="en-US" altLang="ko-KR" sz="1600" b="0" i="1" smtClean="0">
                          <a:solidFill>
                            <a:srgbClr val="3399FF"/>
                          </a:solidFill>
                          <a:latin typeface="Cambria Math" panose="02040503050406030204" pitchFamily="18" charset="0"/>
                          <a:ea typeface="고도 M" panose="02000503000000020004" pitchFamily="2" charset="-127"/>
                        </a:rPr>
                        <m:t>1)</m:t>
                      </m:r>
                    </m:oMath>
                  </m:oMathPara>
                </a14:m>
                <a:endParaRPr lang="ko-KR" altLang="en-US"/>
              </a:p>
            </p:txBody>
          </p:sp>
        </mc:Choice>
        <mc:Fallback xmlns="">
          <p:sp>
            <p:nvSpPr>
              <p:cNvPr id="62" name="TextBox 61">
                <a:extLst>
                  <a:ext uri="{FF2B5EF4-FFF2-40B4-BE49-F238E27FC236}">
                    <a16:creationId xmlns:a16="http://schemas.microsoft.com/office/drawing/2014/main" id="{441F320F-C733-4481-B97E-8387F30FB62C}"/>
                  </a:ext>
                </a:extLst>
              </p:cNvPr>
              <p:cNvSpPr txBox="1">
                <a:spLocks noRot="1" noChangeAspect="1" noMove="1" noResize="1" noEditPoints="1" noAdjustHandles="1" noChangeArrowheads="1" noChangeShapeType="1" noTextEdit="1"/>
              </p:cNvSpPr>
              <p:nvPr/>
            </p:nvSpPr>
            <p:spPr>
              <a:xfrm>
                <a:off x="7244664" y="3349076"/>
                <a:ext cx="727809" cy="338554"/>
              </a:xfrm>
              <a:prstGeom prst="rect">
                <a:avLst/>
              </a:prstGeom>
              <a:blipFill>
                <a:blip r:embed="rId25"/>
                <a:stretch>
                  <a:fillRect b="-892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962611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85539" y="1229034"/>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85539" y="1229034"/>
                <a:ext cx="6087436" cy="340414"/>
              </a:xfrm>
              <a:prstGeom prst="rect">
                <a:avLst/>
              </a:prstGeom>
              <a:blipFill>
                <a:blip r:embed="rId3"/>
                <a:stretch>
                  <a:fillRect l="-301"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377851" y="1745977"/>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377851" y="1745977"/>
                <a:ext cx="2055819" cy="8383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302228" y="2017535"/>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302228" y="2017535"/>
                <a:ext cx="10758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224523" y="2557755"/>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224523" y="2557755"/>
                <a:ext cx="824265" cy="494302"/>
              </a:xfrm>
              <a:prstGeom prst="rect">
                <a:avLst/>
              </a:prstGeom>
              <a:blipFill>
                <a:blip r:embed="rId6"/>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023980" y="3139844"/>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023980" y="3139844"/>
                <a:ext cx="6832255" cy="340414"/>
              </a:xfrm>
              <a:prstGeom prst="rect">
                <a:avLst/>
              </a:prstGeom>
              <a:blipFill>
                <a:blip r:embed="rId7"/>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122897" y="3656787"/>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122897" y="3656787"/>
                <a:ext cx="2326791" cy="83837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340669" y="3928345"/>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340669" y="3928345"/>
                <a:ext cx="404406" cy="325025"/>
              </a:xfrm>
              <a:prstGeom prst="rect">
                <a:avLst/>
              </a:prstGeom>
              <a:blipFill>
                <a:blip r:embed="rId9"/>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984844" y="4468565"/>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984844" y="4468565"/>
                <a:ext cx="1380506" cy="477054"/>
              </a:xfrm>
              <a:prstGeom prst="rect">
                <a:avLst/>
              </a:prstGeom>
              <a:blipFill>
                <a:blip r:embed="rId10"/>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023980" y="5094257"/>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023980" y="5094257"/>
                <a:ext cx="6234207" cy="307777"/>
              </a:xfrm>
              <a:prstGeom prst="rect">
                <a:avLst/>
              </a:prstGeom>
              <a:blipFill>
                <a:blip r:embed="rId11"/>
                <a:stretch>
                  <a:fillRect l="-293"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335322" y="5635624"/>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335322" y="5635624"/>
                <a:ext cx="4258345" cy="446854"/>
              </a:xfrm>
              <a:prstGeom prst="rect">
                <a:avLst/>
              </a:prstGeom>
              <a:blipFill>
                <a:blip r:embed="rId12"/>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9"/>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015604"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6C9052F-A888-443A-B69B-22102741C481}"/>
              </a:ext>
            </a:extLst>
          </p:cNvPr>
          <p:cNvSpPr txBox="1"/>
          <p:nvPr/>
        </p:nvSpPr>
        <p:spPr>
          <a:xfrm>
            <a:off x="5565289" y="5746397"/>
            <a:ext cx="146386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6657937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A65A9442-8074-48C4-9C27-3DDE993FAEE8}"/>
                  </a:ext>
                </a:extLst>
              </p:cNvPr>
              <p:cNvSpPr txBox="1"/>
              <p:nvPr/>
            </p:nvSpPr>
            <p:spPr>
              <a:xfrm>
                <a:off x="1641572" y="1880584"/>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641572" y="1880584"/>
                <a:ext cx="4837799" cy="637226"/>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p:sp>
        <p:nvSpPr>
          <p:cNvPr id="72" name="TextBox 71">
            <a:extLst>
              <a:ext uri="{FF2B5EF4-FFF2-40B4-BE49-F238E27FC236}">
                <a16:creationId xmlns:a16="http://schemas.microsoft.com/office/drawing/2014/main" id="{F8E00E17-72C5-42ED-AD40-6579C886E979}"/>
              </a:ext>
            </a:extLst>
          </p:cNvPr>
          <p:cNvSpPr txBox="1"/>
          <p:nvPr/>
        </p:nvSpPr>
        <p:spPr>
          <a:xfrm>
            <a:off x="234298" y="871900"/>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4009479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rgbClr val="FF0000"/>
                              </a:solidFill>
                              <a:latin typeface="Cambria Math" panose="02040503050406030204" pitchFamily="18" charset="0"/>
                            </a:rPr>
                          </m:ctrlPr>
                        </m:sSubPr>
                        <m:e>
                          <m:r>
                            <a:rPr lang="en-US" altLang="ko-KR" b="0" i="1" smtClean="0">
                              <a:solidFill>
                                <a:srgbClr val="FF0000"/>
                              </a:solidFill>
                              <a:latin typeface="Cambria Math" panose="02040503050406030204" pitchFamily="18" charset="0"/>
                            </a:rPr>
                            <m:t>𝑊</m:t>
                          </m:r>
                        </m:e>
                        <m:sub>
                          <m:r>
                            <a:rPr lang="en-US" altLang="ko-KR" b="0" i="1" smtClean="0">
                              <a:solidFill>
                                <a:srgbClr val="FF0000"/>
                              </a:solidFill>
                              <a:latin typeface="Cambria Math" panose="02040503050406030204" pitchFamily="18" charset="0"/>
                            </a:rPr>
                            <m:t>1</m:t>
                          </m:r>
                          <m:r>
                            <a:rPr lang="en-US" altLang="ko-KR" b="0" i="1" smtClean="0">
                              <a:solidFill>
                                <a:srgbClr val="FF0000"/>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35330"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35330"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1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47960" y="4164679"/>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47960" y="4164679"/>
                <a:ext cx="582595" cy="397866"/>
              </a:xfrm>
              <a:prstGeom prst="rect">
                <a:avLst/>
              </a:prstGeom>
              <a:blipFill>
                <a:blip r:embed="rId13"/>
                <a:stretch>
                  <a:fillRect l="-4211" b="-200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663705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15928"/>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rgbClr val="FF0000"/>
                              </a:solidFill>
                              <a:latin typeface="Cambria Math" panose="02040503050406030204" pitchFamily="18" charset="0"/>
                            </a:rPr>
                          </m:ctrlPr>
                        </m:sSubPr>
                        <m:e>
                          <m:r>
                            <a:rPr lang="en-US" altLang="ko-KR" b="0" i="1" smtClean="0">
                              <a:solidFill>
                                <a:srgbClr val="FF0000"/>
                              </a:solidFill>
                              <a:latin typeface="Cambria Math" panose="02040503050406030204" pitchFamily="18" charset="0"/>
                            </a:rPr>
                            <m:t>𝑊</m:t>
                          </m:r>
                        </m:e>
                        <m:sub>
                          <m:r>
                            <a:rPr lang="en-US" altLang="ko-KR" b="0" i="1" smtClean="0">
                              <a:solidFill>
                                <a:srgbClr val="FF0000"/>
                              </a:solidFill>
                              <a:latin typeface="Cambria Math" panose="02040503050406030204" pitchFamily="18" charset="0"/>
                            </a:rPr>
                            <m:t>1</m:t>
                          </m:r>
                          <m:r>
                            <a:rPr lang="en-US" altLang="ko-KR" b="0" i="1" smtClean="0">
                              <a:solidFill>
                                <a:srgbClr val="FF0000"/>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19655"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smtClean="0">
                                  <a:solidFill>
                                    <a:srgbClr val="000000"/>
                                  </a:solidFill>
                                  <a:latin typeface="Cambria Math" panose="02040503050406030204" pitchFamily="18" charset="0"/>
                                </a:rPr>
                                <m:t>p</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a:solidFill>
                                    <a:srgbClr val="000000"/>
                                  </a:solidFill>
                                  <a:latin typeface="Cambria Math" panose="02040503050406030204" pitchFamily="18" charset="0"/>
                                </a:rPr>
                                <m:t>p</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b="0" i="1">
                                  <a:solidFill>
                                    <a:srgbClr val="000000"/>
                                  </a:solidFill>
                                  <a:latin typeface="Cambria Math" panose="02040503050406030204" pitchFamily="18" charset="0"/>
                                </a:rPr>
                                <m:t>Z</m:t>
                              </m:r>
                            </m:e>
                            <m:sub>
                              <m:r>
                                <a:rPr lang="en-US" altLang="ko-KR" sz="2000" b="0" i="1" smtClean="0">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19655" cy="686213"/>
              </a:xfrm>
              <a:prstGeom prst="rect">
                <a:avLst/>
              </a:prstGeom>
              <a:blipFill>
                <a:blip r:embed="rId17"/>
                <a:stretch>
                  <a:fillRect b="-8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711448"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859BD2-279B-43C2-AAAA-CF841271C413}"/>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5" name="TextBox 4">
                <a:extLst>
                  <a:ext uri="{FF2B5EF4-FFF2-40B4-BE49-F238E27FC236}">
                    <a16:creationId xmlns:a16="http://schemas.microsoft.com/office/drawing/2014/main" id="{55859BD2-279B-43C2-AAAA-CF841271C413}"/>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2"/>
                <a:stretch>
                  <a:fillRect b="-5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434428" y="3072203"/>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434428" y="3072203"/>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220494" y="1293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220494" y="1293147"/>
                <a:ext cx="2664146" cy="427425"/>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𝑝𝑝𝑝</m:t>
                              </m:r>
                              <m:r>
                                <a:rPr lang="en-US" altLang="ko-KR" sz="2400" i="1">
                                  <a:solidFill>
                                    <a:srgbClr val="FFC000"/>
                                  </a:solidFill>
                                  <a:latin typeface="Cambria Math" panose="02040503050406030204" pitchFamily="18" charset="0"/>
                                </a:rPr>
                                <m:t> </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405903"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578357" y="2083651"/>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578357" y="2083651"/>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519078" y="170925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519078" y="1709255"/>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3690846" y="5898532"/>
                <a:ext cx="42075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3690846" y="5898532"/>
                <a:ext cx="420756" cy="307777"/>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3681947" y="5881239"/>
            <a:ext cx="52847" cy="528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50720" y="5071453"/>
                <a:ext cx="53694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50720" y="5071453"/>
                <a:ext cx="536942" cy="276999"/>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23729" y="5351819"/>
            <a:ext cx="105439" cy="11480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2985981" y="5631646"/>
            <a:ext cx="503677" cy="50367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2774" y="5631646"/>
            <a:ext cx="503677" cy="50367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58917" y="5898132"/>
            <a:ext cx="381662" cy="297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46091" y="5716998"/>
            <a:ext cx="532" cy="18113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70048" y="6061561"/>
            <a:ext cx="246487" cy="2667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25394" y="5409221"/>
                <a:ext cx="241394"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25394" y="5409221"/>
                <a:ext cx="241394" cy="307777"/>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517524" y="5774009"/>
            <a:ext cx="241394"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8917" y="6238626"/>
                <a:ext cx="241394"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8917" y="6238626"/>
                <a:ext cx="241394" cy="307777"/>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646450" y="5883484"/>
            <a:ext cx="33953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688128" y="5898532"/>
                <a:ext cx="241394"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688128" y="5898532"/>
                <a:ext cx="241394" cy="307777"/>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030860" y="5751910"/>
            <a:ext cx="545830" cy="307777"/>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489658" y="5883484"/>
            <a:ext cx="68554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50628" y="6251158"/>
                <a:ext cx="1009892" cy="24622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50628" y="6251158"/>
                <a:ext cx="1009892" cy="246221"/>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355025" y="5660110"/>
            <a:ext cx="12700" cy="1092399"/>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61066" y="5398100"/>
            <a:ext cx="46709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710401" y="5737012"/>
            <a:ext cx="737701" cy="43088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51364" y="4286508"/>
            <a:ext cx="1488387" cy="120189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570079" y="4090412"/>
            <a:ext cx="52847" cy="528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528356" y="2884388"/>
                <a:ext cx="521617" cy="2912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528356" y="2884388"/>
                <a:ext cx="521617" cy="291298"/>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92674" y="3403858"/>
                <a:ext cx="53694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92674" y="3403858"/>
                <a:ext cx="536942" cy="276999"/>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1862" y="3620663"/>
            <a:ext cx="105439" cy="11480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2874114" y="3900491"/>
            <a:ext cx="503677" cy="50367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30906" y="3900491"/>
            <a:ext cx="503677" cy="50367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647050" y="4158167"/>
            <a:ext cx="381663" cy="88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734222" y="3985842"/>
            <a:ext cx="534" cy="18113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58180" y="4330406"/>
            <a:ext cx="246487" cy="2667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613526" y="3678065"/>
                <a:ext cx="241394"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613526" y="3678065"/>
                <a:ext cx="241394" cy="307777"/>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647050" y="4507470"/>
                <a:ext cx="241394"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647050" y="4507470"/>
                <a:ext cx="241394" cy="307777"/>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534584" y="4152329"/>
            <a:ext cx="33953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550628" y="4133950"/>
                <a:ext cx="241394" cy="32438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550628" y="4133950"/>
                <a:ext cx="241394" cy="324384"/>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2918993" y="4020754"/>
            <a:ext cx="545830" cy="307777"/>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377791" y="4152329"/>
            <a:ext cx="68554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93E31D9-30E3-41F3-9C4F-B3A1B010308C}"/>
                  </a:ext>
                </a:extLst>
              </p:cNvPr>
              <p:cNvSpPr txBox="1"/>
              <p:nvPr/>
            </p:nvSpPr>
            <p:spPr>
              <a:xfrm>
                <a:off x="2659474" y="4588738"/>
                <a:ext cx="451085" cy="2912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659474" y="4588738"/>
                <a:ext cx="451085" cy="291298"/>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713472" y="3688313"/>
            <a:ext cx="52847" cy="528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374019" y="4005315"/>
                <a:ext cx="241394" cy="32438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374019" y="4005315"/>
                <a:ext cx="241394" cy="324384"/>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710401" y="3959220"/>
            <a:ext cx="737701" cy="43088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44519" y="2553072"/>
            <a:ext cx="1488387" cy="120189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463234" y="2356976"/>
            <a:ext cx="52847" cy="528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36119" y="1638471"/>
                <a:ext cx="592149" cy="2912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36119" y="1638471"/>
                <a:ext cx="592149" cy="291298"/>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AF7F5DE0-EE79-4F90-BF84-4A32073BBB56}"/>
                  </a:ext>
                </a:extLst>
              </p:cNvPr>
              <p:cNvSpPr txBox="1"/>
              <p:nvPr/>
            </p:nvSpPr>
            <p:spPr>
              <a:xfrm>
                <a:off x="1785828" y="1670422"/>
                <a:ext cx="53694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rgbClr val="FF0000"/>
                              </a:solidFill>
                              <a:latin typeface="Cambria Math" panose="02040503050406030204" pitchFamily="18" charset="0"/>
                            </a:rPr>
                          </m:ctrlPr>
                        </m:sSubPr>
                        <m:e>
                          <m:r>
                            <a:rPr lang="en-US" altLang="ko-KR" sz="1200" b="0" i="1" smtClean="0">
                              <a:solidFill>
                                <a:srgbClr val="FF0000"/>
                              </a:solidFill>
                              <a:latin typeface="Cambria Math" panose="02040503050406030204" pitchFamily="18" charset="0"/>
                            </a:rPr>
                            <m:t>𝑊</m:t>
                          </m:r>
                        </m:e>
                        <m:sub>
                          <m:r>
                            <a:rPr lang="en-US" altLang="ko-KR" sz="1200" b="0" i="1" smtClean="0">
                              <a:solidFill>
                                <a:srgbClr val="FF0000"/>
                              </a:solidFill>
                              <a:latin typeface="Cambria Math" panose="02040503050406030204" pitchFamily="18" charset="0"/>
                            </a:rPr>
                            <m:t>1</m:t>
                          </m:r>
                          <m:r>
                            <a:rPr lang="en-US" altLang="ko-KR" sz="1200" b="0" i="1" smtClean="0">
                              <a:solidFill>
                                <a:srgbClr val="FF0000"/>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85828" y="1670422"/>
                <a:ext cx="536942" cy="276999"/>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2005017" y="1887227"/>
            <a:ext cx="105439" cy="11480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767269" y="2167055"/>
            <a:ext cx="503677" cy="50367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924061" y="2167055"/>
            <a:ext cx="503677" cy="50367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540204" y="2424731"/>
            <a:ext cx="381663" cy="88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627378" y="2252406"/>
            <a:ext cx="533" cy="18113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751335" y="2596970"/>
            <a:ext cx="246487" cy="2667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506681" y="1944629"/>
                <a:ext cx="241394"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506681" y="1944629"/>
                <a:ext cx="241394" cy="307777"/>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540204" y="2774034"/>
                <a:ext cx="241394"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540204" y="2774034"/>
                <a:ext cx="241394" cy="307777"/>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427738" y="2418893"/>
            <a:ext cx="33953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397444" y="2441567"/>
                <a:ext cx="241394" cy="32438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397444" y="2441567"/>
                <a:ext cx="241394" cy="324384"/>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812147" y="2287318"/>
            <a:ext cx="545830" cy="307777"/>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270945" y="2418893"/>
            <a:ext cx="68554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606627" y="1954877"/>
            <a:ext cx="52847" cy="528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75900" y="1981300"/>
            <a:ext cx="430726" cy="18575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267173" y="2271879"/>
                <a:ext cx="241394" cy="32438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267173" y="2271879"/>
                <a:ext cx="241394" cy="324384"/>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603556" y="2225784"/>
            <a:ext cx="737701" cy="6001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02090" y="5059846"/>
            <a:ext cx="979755" cy="30777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6"/>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5376442" y="2450385"/>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5376442" y="2450385"/>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smtClean="0">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405903"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r="-2183"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1038426"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b="0" i="1" smtClean="0">
                          <a:solidFill>
                            <a:schemeClr val="tx1"/>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1038426" cy="397866"/>
              </a:xfrm>
              <a:prstGeom prst="rect">
                <a:avLst/>
              </a:prstGeom>
              <a:blipFill>
                <a:blip r:embed="rId23"/>
                <a:stretch>
                  <a:fillRect l="-1765" r="-1765" b="-20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smtClean="0">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711448"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29174"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29174" cy="637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11"/>
                <a:stretch>
                  <a:fillRect l="-413" t="-15789" r="-2686"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76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rgbClr val="FF0000"/>
                          </a:solidFill>
                          <a:latin typeface="Cambria Math" panose="02040503050406030204" pitchFamily="18" charset="0"/>
                        </a:rPr>
                        <m:t>𝑋</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76193" cy="369332"/>
              </a:xfrm>
              <a:prstGeom prst="rect">
                <a:avLst/>
              </a:prstGeom>
              <a:blipFill>
                <a:blip r:embed="rId13"/>
                <a:stretch>
                  <a:fillRect l="-4839" r="-3226"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22448759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00483"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00483" cy="686213"/>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536015" cy="428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536015" cy="42864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2B06A0-BDDD-497C-A343-2DFC9B037FB7}"/>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A02B06A0-BDDD-497C-A343-2DFC9B037FB7}"/>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2"/>
                <a:stretch>
                  <a:fillRect l="-413"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r>
                          <a:rPr lang="en-US" altLang="ko-KR" sz="2000" i="1">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02406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024068"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B166E7-7188-4547-A920-B1914CF4267F}"/>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3FB166E7-7188-4547-A920-B1914CF4267F}"/>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6"/>
                <a:stretch>
                  <a:fillRect l="-413"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07376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07376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059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05972" cy="369332"/>
              </a:xfrm>
              <a:prstGeom prst="rect">
                <a:avLst/>
              </a:prstGeom>
              <a:blipFill>
                <a:blip r:embed="rId23"/>
                <a:stretch>
                  <a:fillRect l="-4819"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549224"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549224"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548740"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548740" cy="63555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11"/>
                <a:stretch>
                  <a:fillRect l="-670"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39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FF0000"/>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39837" cy="369332"/>
              </a:xfrm>
              <a:prstGeom prst="rect">
                <a:avLst/>
              </a:prstGeom>
              <a:blipFill>
                <a:blip r:embed="rId13"/>
                <a:stretch>
                  <a:fillRect l="-5357" r="-7143"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98111642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537554"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537554" cy="678904"/>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4142946" cy="423770"/>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4142946" cy="423770"/>
              </a:xfrm>
              <a:prstGeom prst="rect">
                <a:avLst/>
              </a:prstGeom>
              <a:blipFill>
                <a:blip r:embed="rId19"/>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157707"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9C522-7429-4B74-A80E-BB46CA62C722}"/>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4" name="TextBox 3">
                <a:extLst>
                  <a:ext uri="{FF2B5EF4-FFF2-40B4-BE49-F238E27FC236}">
                    <a16:creationId xmlns:a16="http://schemas.microsoft.com/office/drawing/2014/main" id="{FF09C522-7429-4B74-A80E-BB46CA62C722}"/>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2"/>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3899786"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3899786"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r>
                          <a:rPr lang="en-US" altLang="ko-KR" sz="2000" i="1">
                            <a:solidFill>
                              <a:schemeClr val="tx1"/>
                            </a:solidFill>
                            <a:latin typeface="Cambria Math" panose="02040503050406030204" pitchFamily="18" charset="0"/>
                          </a:rPr>
                          <m:t>𝑝</m:t>
                        </m:r>
                      </m:sub>
                    </m:sSub>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C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4541180"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6"/>
                <a:stretch>
                  <a:fillRect b="-57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0F319A-8201-44E8-902B-064081015651}"/>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7" name="TextBox 6">
                <a:extLst>
                  <a:ext uri="{FF2B5EF4-FFF2-40B4-BE49-F238E27FC236}">
                    <a16:creationId xmlns:a16="http://schemas.microsoft.com/office/drawing/2014/main" id="{850F319A-8201-44E8-902B-064081015651}"/>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7"/>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107720" y="969883"/>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4997009"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000000"/>
                              </a:solidFill>
                              <a:latin typeface="Cambria Math" panose="02040503050406030204" pitchFamily="18" charset="0"/>
                            </a:rPr>
                          </m:ctrlPr>
                        </m:sSubPr>
                        <m:e>
                          <m:sSub>
                            <m:sSubPr>
                              <m:ctrlPr>
                                <a:rPr lang="en-US" altLang="ko-KR" sz="2400" i="1" smtClean="0">
                                  <a:solidFill>
                                    <a:schemeClr val="tx1"/>
                                  </a:solidFill>
                                  <a:latin typeface="Cambria Math" panose="02040503050406030204" pitchFamily="18" charset="0"/>
                                </a:rPr>
                              </m:ctrlPr>
                            </m:sSubPr>
                            <m:e>
                              <m:r>
                                <a:rPr lang="en-US" altLang="ko-KR" sz="2400" b="0" i="1" smtClean="0">
                                  <a:solidFill>
                                    <a:srgbClr val="FF0000"/>
                                  </a:solidFill>
                                  <a:latin typeface="Cambria Math" panose="02040503050406030204" pitchFamily="18" charset="0"/>
                                </a:rPr>
                                <m:t>1∗</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4997009"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469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1</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469616" cy="369332"/>
              </a:xfrm>
              <a:prstGeom prst="rect">
                <a:avLst/>
              </a:prstGeom>
              <a:blipFill>
                <a:blip r:embed="rId22"/>
                <a:stretch>
                  <a:fillRect l="-5195"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613536"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FF0000"/>
                              </a:solidFill>
                              <a:latin typeface="Cambria Math" panose="02040503050406030204" pitchFamily="18" charset="0"/>
                            </a:rPr>
                            <m:t>1∗</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613536" cy="424283"/>
              </a:xfrm>
              <a:prstGeom prst="rect">
                <a:avLst/>
              </a:prstGeom>
              <a:blipFill>
                <a:blip r:embed="rId2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9ED692-132A-411A-B9DD-19447394847B}"/>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15" name="TextBox 14">
                <a:extLst>
                  <a:ext uri="{FF2B5EF4-FFF2-40B4-BE49-F238E27FC236}">
                    <a16:creationId xmlns:a16="http://schemas.microsoft.com/office/drawing/2014/main" id="{C59ED692-132A-411A-B9DD-19447394847B}"/>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9"/>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734362" y="553437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734362" y="5534376"/>
                <a:ext cx="361421" cy="345300"/>
              </a:xfrm>
              <a:prstGeom prst="rect">
                <a:avLst/>
              </a:prstGeom>
              <a:blipFill>
                <a:blip r:embed="rId14"/>
                <a:stretch>
                  <a:fillRect r="-3390"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52201" y="3025182"/>
            <a:ext cx="1837811" cy="10949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9818" y="458045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473885" y="1393981"/>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3" name="TextBox 72">
            <a:extLst>
              <a:ext uri="{FF2B5EF4-FFF2-40B4-BE49-F238E27FC236}">
                <a16:creationId xmlns:a16="http://schemas.microsoft.com/office/drawing/2014/main" id="{D3480AB1-CFA9-4585-B318-298FA9A0B95A}"/>
              </a:ext>
            </a:extLst>
          </p:cNvPr>
          <p:cNvSpPr txBox="1"/>
          <p:nvPr/>
        </p:nvSpPr>
        <p:spPr>
          <a:xfrm>
            <a:off x="523993" y="5121434"/>
            <a:ext cx="101181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983271" y="6447511"/>
            <a:ext cx="110318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셀수 </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5" name="TextBox 74">
            <a:extLst>
              <a:ext uri="{FF2B5EF4-FFF2-40B4-BE49-F238E27FC236}">
                <a16:creationId xmlns:a16="http://schemas.microsoft.com/office/drawing/2014/main" id="{ED705DA3-1D44-4177-A0D9-44A0380D224C}"/>
              </a:ext>
            </a:extLst>
          </p:cNvPr>
          <p:cNvSpPr txBox="1"/>
          <p:nvPr/>
        </p:nvSpPr>
        <p:spPr>
          <a:xfrm>
            <a:off x="886600" y="3904112"/>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92B93188-D1FE-45A1-A6A0-C4B1457EFD00}"/>
              </a:ext>
            </a:extLst>
          </p:cNvPr>
          <p:cNvSpPr txBox="1"/>
          <p:nvPr/>
        </p:nvSpPr>
        <p:spPr>
          <a:xfrm>
            <a:off x="2501001" y="5262152"/>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7B0BCA7-FF5B-4407-AED1-82E34B42D91F}"/>
              </a:ext>
            </a:extLst>
          </p:cNvPr>
          <p:cNvSpPr txBox="1"/>
          <p:nvPr/>
        </p:nvSpPr>
        <p:spPr>
          <a:xfrm>
            <a:off x="4049348" y="5303070"/>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F98530B7-8F70-460E-8B5E-D85261DDC116}"/>
              </a:ext>
            </a:extLst>
          </p:cNvPr>
          <p:cNvSpPr txBox="1"/>
          <p:nvPr/>
        </p:nvSpPr>
        <p:spPr>
          <a:xfrm>
            <a:off x="2703599" y="3412206"/>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3D5E16EC-646D-46A3-8016-0DBA78AA0F85}"/>
              </a:ext>
            </a:extLst>
          </p:cNvPr>
          <p:cNvSpPr txBox="1"/>
          <p:nvPr/>
        </p:nvSpPr>
        <p:spPr>
          <a:xfrm>
            <a:off x="3454278" y="3403328"/>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3AA5EA96-D7E7-459D-AE9E-4C7630B954A1}"/>
              </a:ext>
            </a:extLst>
          </p:cNvPr>
          <p:cNvSpPr txBox="1"/>
          <p:nvPr/>
        </p:nvSpPr>
        <p:spPr>
          <a:xfrm>
            <a:off x="4323115" y="3403327"/>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 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4" name="TextBox 83">
            <a:extLst>
              <a:ext uri="{FF2B5EF4-FFF2-40B4-BE49-F238E27FC236}">
                <a16:creationId xmlns:a16="http://schemas.microsoft.com/office/drawing/2014/main" id="{A95F824A-072C-42F3-ACFF-2E623F203E2E}"/>
              </a:ext>
            </a:extLst>
          </p:cNvPr>
          <p:cNvSpPr txBox="1"/>
          <p:nvPr/>
        </p:nvSpPr>
        <p:spPr>
          <a:xfrm>
            <a:off x="2434253" y="4034023"/>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5" name="TextBox 84">
            <a:extLst>
              <a:ext uri="{FF2B5EF4-FFF2-40B4-BE49-F238E27FC236}">
                <a16:creationId xmlns:a16="http://schemas.microsoft.com/office/drawing/2014/main" id="{8F72A422-0B61-4E96-9CF2-8A1240D44E97}"/>
              </a:ext>
            </a:extLst>
          </p:cNvPr>
          <p:cNvSpPr txBox="1"/>
          <p:nvPr/>
        </p:nvSpPr>
        <p:spPr>
          <a:xfrm>
            <a:off x="1521970" y="5722100"/>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9" name="TextBox 88">
            <a:extLst>
              <a:ext uri="{FF2B5EF4-FFF2-40B4-BE49-F238E27FC236}">
                <a16:creationId xmlns:a16="http://schemas.microsoft.com/office/drawing/2014/main" id="{2DAC1F7D-5DCE-453A-BE7D-0CAD64071C4B}"/>
              </a:ext>
            </a:extLst>
          </p:cNvPr>
          <p:cNvSpPr txBox="1"/>
          <p:nvPr/>
        </p:nvSpPr>
        <p:spPr>
          <a:xfrm>
            <a:off x="4945880" y="3827809"/>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0" name="TextBox 89">
            <a:extLst>
              <a:ext uri="{FF2B5EF4-FFF2-40B4-BE49-F238E27FC236}">
                <a16:creationId xmlns:a16="http://schemas.microsoft.com/office/drawing/2014/main" id="{A2F0E8A0-7966-43D5-A9C5-AD9A5871E6F3}"/>
              </a:ext>
            </a:extLst>
          </p:cNvPr>
          <p:cNvSpPr txBox="1"/>
          <p:nvPr/>
        </p:nvSpPr>
        <p:spPr>
          <a:xfrm>
            <a:off x="4612238" y="5879676"/>
            <a:ext cx="46538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int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1" name="TextBox 90">
            <a:extLst>
              <a:ext uri="{FF2B5EF4-FFF2-40B4-BE49-F238E27FC236}">
                <a16:creationId xmlns:a16="http://schemas.microsoft.com/office/drawing/2014/main" id="{91DA2F42-4ECB-4CB4-9FD8-1BB74FCEACFC}"/>
              </a:ext>
            </a:extLst>
          </p:cNvPr>
          <p:cNvSpPr txBox="1"/>
          <p:nvPr/>
        </p:nvSpPr>
        <p:spPr>
          <a:xfrm>
            <a:off x="5977871" y="44390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2" name="TextBox 91">
            <a:extLst>
              <a:ext uri="{FF2B5EF4-FFF2-40B4-BE49-F238E27FC236}">
                <a16:creationId xmlns:a16="http://schemas.microsoft.com/office/drawing/2014/main" id="{BE6FAA7A-D712-4752-900D-F01056924FB8}"/>
              </a:ext>
            </a:extLst>
          </p:cNvPr>
          <p:cNvSpPr txBox="1"/>
          <p:nvPr/>
        </p:nvSpPr>
        <p:spPr>
          <a:xfrm>
            <a:off x="7374965" y="45212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0790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07909" y="2965767"/>
                <a:ext cx="5713424" cy="390748"/>
              </a:xfrm>
              <a:prstGeom prst="rect">
                <a:avLst/>
              </a:prstGeom>
              <a:blipFill>
                <a:blip r:embed="rId5"/>
                <a:stretch>
                  <a:fillRect t="-4688" r="-213"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01323" y="3486245"/>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01323" y="3486245"/>
                <a:ext cx="8784521" cy="637226"/>
              </a:xfrm>
              <a:prstGeom prst="rect">
                <a:avLst/>
              </a:prstGeom>
              <a:blipFill>
                <a:blip r:embed="rId6"/>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63030" y="5011355"/>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63030" y="5011355"/>
                <a:ext cx="7823552" cy="1498744"/>
              </a:xfrm>
              <a:prstGeom prst="rect">
                <a:avLst/>
              </a:prstGeom>
              <a:blipFill>
                <a:blip r:embed="rId7"/>
                <a:stretch>
                  <a:fillRect l="-623" t="-1626"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텐서플로에서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TextBox 16">
            <a:extLst>
              <a:ext uri="{FF2B5EF4-FFF2-40B4-BE49-F238E27FC236}">
                <a16:creationId xmlns:a16="http://schemas.microsoft.com/office/drawing/2014/main" id="{DD251CDC-F475-40E7-AF4A-9B2B9AC0655D}"/>
              </a:ext>
            </a:extLst>
          </p:cNvPr>
          <p:cNvSpPr txBox="1"/>
          <p:nvPr/>
        </p:nvSpPr>
        <p:spPr>
          <a:xfrm>
            <a:off x="911595" y="994759"/>
            <a:ext cx="5828598" cy="830997"/>
          </a:xfrm>
          <a:prstGeom prst="rect">
            <a:avLst/>
          </a:prstGeom>
          <a:noFill/>
        </p:spPr>
        <p:txBody>
          <a:bodyPr wrap="square">
            <a:spAutoFit/>
          </a:bodyPr>
          <a:lstStyle/>
          <a:p>
            <a:r>
              <a:rPr lang="en-US" altLang="ko-KR" sz="1600">
                <a:solidFill>
                  <a:schemeClr val="tx1"/>
                </a:solidFill>
                <a:latin typeface="Consolas" panose="020B0609020204030204" pitchFamily="49" charset="0"/>
              </a:rPr>
              <a:t>l1 = [45,32,23,56]</a:t>
            </a:r>
          </a:p>
          <a:p>
            <a:r>
              <a:rPr lang="en-US" altLang="ko-KR" sz="1600">
                <a:solidFill>
                  <a:schemeClr val="tx1"/>
                </a:solidFill>
                <a:latin typeface="Consolas" panose="020B0609020204030204" pitchFamily="49" charset="0"/>
              </a:rPr>
              <a:t>l2 = [43,67,32]</a:t>
            </a:r>
          </a:p>
          <a:p>
            <a:r>
              <a:rPr lang="en-US" altLang="ko-KR" sz="1600">
                <a:solidFill>
                  <a:schemeClr val="tx1"/>
                </a:solidFill>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91234"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896118"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90599" y="3302864"/>
            <a:ext cx="1663481" cy="7573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8EF5B898-AFD4-406F-96FD-E937408D12A1}"/>
              </a:ext>
            </a:extLst>
          </p:cNvPr>
          <p:cNvGrpSpPr/>
          <p:nvPr/>
        </p:nvGrpSpPr>
        <p:grpSpPr>
          <a:xfrm>
            <a:off x="2401002" y="4325339"/>
            <a:ext cx="4824442" cy="375858"/>
            <a:chOff x="1520260" y="3503330"/>
            <a:chExt cx="4100781" cy="375858"/>
          </a:xfrm>
        </p:grpSpPr>
        <p:sp>
          <p:nvSpPr>
            <p:cNvPr id="24" name="직사각형 23">
              <a:extLst>
                <a:ext uri="{FF2B5EF4-FFF2-40B4-BE49-F238E27FC236}">
                  <a16:creationId xmlns:a16="http://schemas.microsoft.com/office/drawing/2014/main" id="{01AEE473-508A-464B-8D01-C0117BF179E0}"/>
                </a:ext>
              </a:extLst>
            </p:cNvPr>
            <p:cNvSpPr/>
            <p:nvPr/>
          </p:nvSpPr>
          <p:spPr>
            <a:xfrm>
              <a:off x="152026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189611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263661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01247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375297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412882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486932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524518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연결선: 꺾임 31">
              <a:extLst>
                <a:ext uri="{FF2B5EF4-FFF2-40B4-BE49-F238E27FC236}">
                  <a16:creationId xmlns:a16="http://schemas.microsoft.com/office/drawing/2014/main" id="{8B90D874-389B-4EC6-9DAC-99C845BA4363}"/>
                </a:ext>
              </a:extLst>
            </p:cNvPr>
            <p:cNvCxnSpPr>
              <a:cxnSpLocks/>
              <a:stCxn id="25" idx="3"/>
              <a:endCxn id="26" idx="1"/>
            </p:cNvCxnSpPr>
            <p:nvPr/>
          </p:nvCxnSpPr>
          <p:spPr>
            <a:xfrm>
              <a:off x="227197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6F36515-2131-4E8D-A494-2F8E3A66779F}"/>
                </a:ext>
              </a:extLst>
            </p:cNvPr>
            <p:cNvCxnSpPr>
              <a:cxnSpLocks/>
              <a:stCxn id="27" idx="3"/>
              <a:endCxn id="28" idx="1"/>
            </p:cNvCxnSpPr>
            <p:nvPr/>
          </p:nvCxnSpPr>
          <p:spPr>
            <a:xfrm>
              <a:off x="3388331"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D89673D5-E535-4FA0-AAAB-92822B93FA8D}"/>
                </a:ext>
              </a:extLst>
            </p:cNvPr>
            <p:cNvCxnSpPr>
              <a:cxnSpLocks/>
              <a:stCxn id="29" idx="3"/>
              <a:endCxn id="30" idx="1"/>
            </p:cNvCxnSpPr>
            <p:nvPr/>
          </p:nvCxnSpPr>
          <p:spPr>
            <a:xfrm>
              <a:off x="450468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D7181F26-2E1E-444A-BBD5-F16BA4675966}"/>
              </a:ext>
            </a:extLst>
          </p:cNvPr>
          <p:cNvSpPr/>
          <p:nvPr/>
        </p:nvSpPr>
        <p:spPr>
          <a:xfrm>
            <a:off x="2401002"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843187"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714359"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67</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4156544"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5027716"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469902"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연결선: 꺾임 47">
            <a:extLst>
              <a:ext uri="{FF2B5EF4-FFF2-40B4-BE49-F238E27FC236}">
                <a16:creationId xmlns:a16="http://schemas.microsoft.com/office/drawing/2014/main" id="{0DB36A75-ECCA-49A4-8048-EC6754713700}"/>
              </a:ext>
            </a:extLst>
          </p:cNvPr>
          <p:cNvCxnSpPr>
            <a:cxnSpLocks/>
            <a:stCxn id="41" idx="3"/>
            <a:endCxn id="42" idx="1"/>
          </p:cNvCxnSpPr>
          <p:nvPr/>
        </p:nvCxnSpPr>
        <p:spPr>
          <a:xfrm>
            <a:off x="3285373"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A33E2673-CDA2-4A0E-934A-D83E82DCF168}"/>
              </a:ext>
            </a:extLst>
          </p:cNvPr>
          <p:cNvCxnSpPr>
            <a:cxnSpLocks/>
            <a:stCxn id="43" idx="3"/>
            <a:endCxn id="44" idx="1"/>
          </p:cNvCxnSpPr>
          <p:nvPr/>
        </p:nvCxnSpPr>
        <p:spPr>
          <a:xfrm>
            <a:off x="4598730"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905893" y="3092454"/>
            <a:ext cx="737776" cy="25244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989500-AD50-4D88-9250-0FCA6E29DBC9}"/>
              </a:ext>
            </a:extLst>
          </p:cNvPr>
          <p:cNvSpPr txBox="1"/>
          <p:nvPr/>
        </p:nvSpPr>
        <p:spPr>
          <a:xfrm>
            <a:off x="930771" y="98137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 =&gt;</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24E483C6-01AC-4E61-B8D2-47D8E8102845}"/>
              </a:ext>
            </a:extLst>
          </p:cNvPr>
          <p:cNvSpPr/>
          <p:nvPr/>
        </p:nvSpPr>
        <p:spPr>
          <a:xfrm>
            <a:off x="2164360" y="939567"/>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381A3EC8-09B4-44BD-9023-6DF4EE647C16}"/>
              </a:ext>
            </a:extLst>
          </p:cNvPr>
          <p:cNvSpPr/>
          <p:nvPr/>
        </p:nvSpPr>
        <p:spPr>
          <a:xfrm>
            <a:off x="2575420" y="939567"/>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EA262760-BBC2-4CF9-8CE7-B8C91FE29843}"/>
              </a:ext>
            </a:extLst>
          </p:cNvPr>
          <p:cNvSpPr/>
          <p:nvPr/>
        </p:nvSpPr>
        <p:spPr>
          <a:xfrm>
            <a:off x="2986480" y="939567"/>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E1908D28-D852-4913-BF99-3C03C9A06E82}"/>
              </a:ext>
            </a:extLst>
          </p:cNvPr>
          <p:cNvSpPr/>
          <p:nvPr/>
        </p:nvSpPr>
        <p:spPr>
          <a:xfrm>
            <a:off x="3397540" y="939567"/>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75098167-EDEF-4020-808C-2177A7ABED00}"/>
              </a:ext>
            </a:extLst>
          </p:cNvPr>
          <p:cNvSpPr/>
          <p:nvPr/>
        </p:nvSpPr>
        <p:spPr>
          <a:xfrm>
            <a:off x="3808600" y="939567"/>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F1D2CC49-29BB-4CDA-9378-495EDFE15B3F}"/>
              </a:ext>
            </a:extLst>
          </p:cNvPr>
          <p:cNvSpPr/>
          <p:nvPr/>
        </p:nvSpPr>
        <p:spPr>
          <a:xfrm>
            <a:off x="4219660" y="939567"/>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B2684FEB-E9AB-4152-93D8-A5FC0021D250}"/>
              </a:ext>
            </a:extLst>
          </p:cNvPr>
          <p:cNvSpPr/>
          <p:nvPr/>
        </p:nvSpPr>
        <p:spPr>
          <a:xfrm>
            <a:off x="4630720" y="939567"/>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416EBEBF-0B44-440E-9B52-6270D749387D}"/>
              </a:ext>
            </a:extLst>
          </p:cNvPr>
          <p:cNvSpPr/>
          <p:nvPr/>
        </p:nvSpPr>
        <p:spPr>
          <a:xfrm>
            <a:off x="5041777" y="939567"/>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A730490D-64B8-412A-A796-75FFAABA6C7A}"/>
              </a:ext>
            </a:extLst>
          </p:cNvPr>
          <p:cNvSpPr txBox="1"/>
          <p:nvPr/>
        </p:nvSpPr>
        <p:spPr>
          <a:xfrm>
            <a:off x="930771" y="1669273"/>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=&gt;</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5CFD72C-63DB-468B-9129-607F3F8DE430}"/>
              </a:ext>
            </a:extLst>
          </p:cNvPr>
          <p:cNvSpPr/>
          <p:nvPr/>
        </p:nvSpPr>
        <p:spPr>
          <a:xfrm>
            <a:off x="2164360" y="1627464"/>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5D36C34-F5EB-48AC-B9EA-9678AAFA1189}"/>
              </a:ext>
            </a:extLst>
          </p:cNvPr>
          <p:cNvSpPr/>
          <p:nvPr/>
        </p:nvSpPr>
        <p:spPr>
          <a:xfrm>
            <a:off x="2575420" y="1627464"/>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99AF8C6-F254-4D6D-92F5-76FE97091131}"/>
              </a:ext>
            </a:extLst>
          </p:cNvPr>
          <p:cNvSpPr/>
          <p:nvPr/>
        </p:nvSpPr>
        <p:spPr>
          <a:xfrm>
            <a:off x="2986480" y="1627464"/>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4FB892FB-93AC-46AB-A466-7E1FB099F2C6}"/>
              </a:ext>
            </a:extLst>
          </p:cNvPr>
          <p:cNvSpPr/>
          <p:nvPr/>
        </p:nvSpPr>
        <p:spPr>
          <a:xfrm>
            <a:off x="3397540" y="1627464"/>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830C1AC-90DC-4D94-96D1-C99BBEA7E684}"/>
              </a:ext>
            </a:extLst>
          </p:cNvPr>
          <p:cNvSpPr/>
          <p:nvPr/>
        </p:nvSpPr>
        <p:spPr>
          <a:xfrm>
            <a:off x="3808600" y="1627464"/>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7B48B3E6-1646-47CB-A875-BE76CB1411DF}"/>
              </a:ext>
            </a:extLst>
          </p:cNvPr>
          <p:cNvSpPr/>
          <p:nvPr/>
        </p:nvSpPr>
        <p:spPr>
          <a:xfrm>
            <a:off x="4219660" y="1627464"/>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952A050-FA0B-404F-AD9F-B9AF90223DEC}"/>
              </a:ext>
            </a:extLst>
          </p:cNvPr>
          <p:cNvSpPr/>
          <p:nvPr/>
        </p:nvSpPr>
        <p:spPr>
          <a:xfrm>
            <a:off x="4630720" y="1627464"/>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7421A9C-6D10-4BBD-963E-CFE1A6530163}"/>
              </a:ext>
            </a:extLst>
          </p:cNvPr>
          <p:cNvSpPr/>
          <p:nvPr/>
        </p:nvSpPr>
        <p:spPr>
          <a:xfrm>
            <a:off x="5041777" y="1627464"/>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C14BD50B-45A9-48B5-977E-726A3BD340EB}"/>
              </a:ext>
            </a:extLst>
          </p:cNvPr>
          <p:cNvSpPr txBox="1"/>
          <p:nvPr/>
        </p:nvSpPr>
        <p:spPr>
          <a:xfrm>
            <a:off x="176169" y="125835"/>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one hot encoding</a:t>
            </a:r>
            <a:endParaRPr lang="ko-KR" altLang="en-US" sz="2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92E4882B-A7B1-4C4F-8435-8F2566C7C5A5}"/>
              </a:ext>
            </a:extLst>
          </p:cNvPr>
          <p:cNvSpPr/>
          <p:nvPr/>
        </p:nvSpPr>
        <p:spPr>
          <a:xfrm>
            <a:off x="930771" y="3129094"/>
            <a:ext cx="461665" cy="46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C3C6A686-D0C4-449D-B67A-679A9B69A159}"/>
              </a:ext>
            </a:extLst>
          </p:cNvPr>
          <p:cNvSpPr/>
          <p:nvPr/>
        </p:nvSpPr>
        <p:spPr>
          <a:xfrm>
            <a:off x="1397015" y="3129094"/>
            <a:ext cx="461665" cy="46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4388E873-1850-4015-969C-CFB6DAAACF0E}"/>
              </a:ext>
            </a:extLst>
          </p:cNvPr>
          <p:cNvSpPr/>
          <p:nvPr/>
        </p:nvSpPr>
        <p:spPr>
          <a:xfrm>
            <a:off x="2780950" y="2866938"/>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A55A24A-4257-4C38-893D-B9B602E237A0}"/>
              </a:ext>
            </a:extLst>
          </p:cNvPr>
          <p:cNvSpPr/>
          <p:nvPr/>
        </p:nvSpPr>
        <p:spPr>
          <a:xfrm>
            <a:off x="3192010" y="2866938"/>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DF2350C-7759-4600-ADB9-A4E7B222D37C}"/>
              </a:ext>
            </a:extLst>
          </p:cNvPr>
          <p:cNvSpPr/>
          <p:nvPr/>
        </p:nvSpPr>
        <p:spPr>
          <a:xfrm>
            <a:off x="3603070" y="2866938"/>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FA90B3BC-0B06-466E-BE8F-1E427AC5B4C6}"/>
              </a:ext>
            </a:extLst>
          </p:cNvPr>
          <p:cNvSpPr/>
          <p:nvPr/>
        </p:nvSpPr>
        <p:spPr>
          <a:xfrm>
            <a:off x="4014130" y="2866938"/>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82F51245-4524-4AC0-83EA-B1188E126F9E}"/>
              </a:ext>
            </a:extLst>
          </p:cNvPr>
          <p:cNvSpPr/>
          <p:nvPr/>
        </p:nvSpPr>
        <p:spPr>
          <a:xfrm>
            <a:off x="4425190" y="2866938"/>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10DD518-439D-44E1-AF0D-70FE8EA384E2}"/>
              </a:ext>
            </a:extLst>
          </p:cNvPr>
          <p:cNvSpPr/>
          <p:nvPr/>
        </p:nvSpPr>
        <p:spPr>
          <a:xfrm>
            <a:off x="4836250" y="2866938"/>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813CA6B-C1CA-469E-9C5A-5621021820A1}"/>
              </a:ext>
            </a:extLst>
          </p:cNvPr>
          <p:cNvSpPr/>
          <p:nvPr/>
        </p:nvSpPr>
        <p:spPr>
          <a:xfrm>
            <a:off x="5247310" y="2866938"/>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2EA9673-9A2E-4197-864D-ED9E36535A60}"/>
              </a:ext>
            </a:extLst>
          </p:cNvPr>
          <p:cNvSpPr/>
          <p:nvPr/>
        </p:nvSpPr>
        <p:spPr>
          <a:xfrm>
            <a:off x="5658367" y="2866938"/>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006CF7A-DAEB-4D88-A69C-63F5E94DD61A}"/>
              </a:ext>
            </a:extLst>
          </p:cNvPr>
          <p:cNvSpPr/>
          <p:nvPr/>
        </p:nvSpPr>
        <p:spPr>
          <a:xfrm>
            <a:off x="2780950" y="3412222"/>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670D4A7-73AD-4DF9-B2AF-84C29C3081ED}"/>
              </a:ext>
            </a:extLst>
          </p:cNvPr>
          <p:cNvSpPr/>
          <p:nvPr/>
        </p:nvSpPr>
        <p:spPr>
          <a:xfrm>
            <a:off x="3192010" y="3412222"/>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B7978E0-3A4C-443D-BCCD-E7672006B7EC}"/>
              </a:ext>
            </a:extLst>
          </p:cNvPr>
          <p:cNvSpPr/>
          <p:nvPr/>
        </p:nvSpPr>
        <p:spPr>
          <a:xfrm>
            <a:off x="3603070" y="3412222"/>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2604A89-47D8-45DE-8656-7CD4FE20A8D6}"/>
              </a:ext>
            </a:extLst>
          </p:cNvPr>
          <p:cNvSpPr/>
          <p:nvPr/>
        </p:nvSpPr>
        <p:spPr>
          <a:xfrm>
            <a:off x="4014130" y="3412222"/>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1D1B10D-46FE-44CE-A18E-C7686936D9C2}"/>
              </a:ext>
            </a:extLst>
          </p:cNvPr>
          <p:cNvSpPr/>
          <p:nvPr/>
        </p:nvSpPr>
        <p:spPr>
          <a:xfrm>
            <a:off x="4425190" y="3412222"/>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CDADE62-B7FA-4BA6-933A-649F3B50252F}"/>
              </a:ext>
            </a:extLst>
          </p:cNvPr>
          <p:cNvSpPr/>
          <p:nvPr/>
        </p:nvSpPr>
        <p:spPr>
          <a:xfrm>
            <a:off x="4836250" y="3412222"/>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F501934-548E-43C2-9DD4-4DD22FCF6860}"/>
              </a:ext>
            </a:extLst>
          </p:cNvPr>
          <p:cNvSpPr/>
          <p:nvPr/>
        </p:nvSpPr>
        <p:spPr>
          <a:xfrm>
            <a:off x="5247310" y="3412222"/>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87560D48-3266-4D02-9482-838DE15C4A95}"/>
              </a:ext>
            </a:extLst>
          </p:cNvPr>
          <p:cNvSpPr/>
          <p:nvPr/>
        </p:nvSpPr>
        <p:spPr>
          <a:xfrm>
            <a:off x="5658367" y="3412222"/>
            <a:ext cx="411060" cy="5452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화살표: 오른쪽 38">
            <a:extLst>
              <a:ext uri="{FF2B5EF4-FFF2-40B4-BE49-F238E27FC236}">
                <a16:creationId xmlns:a16="http://schemas.microsoft.com/office/drawing/2014/main" id="{6EA5F5E9-2B75-4784-A78A-1CFFC7423663}"/>
              </a:ext>
            </a:extLst>
          </p:cNvPr>
          <p:cNvSpPr/>
          <p:nvPr/>
        </p:nvSpPr>
        <p:spPr>
          <a:xfrm>
            <a:off x="2210500" y="3181389"/>
            <a:ext cx="352337" cy="461665"/>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C7586DF9-6589-47FF-BE47-6FB3D6981E6C}"/>
              </a:ext>
            </a:extLst>
          </p:cNvPr>
          <p:cNvSpPr txBox="1"/>
          <p:nvPr/>
        </p:nvSpPr>
        <p:spPr>
          <a:xfrm>
            <a:off x="620241" y="4441699"/>
            <a:ext cx="222368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(20000, 100)</a:t>
            </a:r>
            <a:endParaRPr lang="ko-KR" altLang="en-US" sz="2400">
              <a:solidFill>
                <a:schemeClr val="tx1"/>
              </a:solidFill>
              <a:latin typeface="Consolas" panose="020B0609020204030204" pitchFamily="49" charset="0"/>
            </a:endParaRPr>
          </a:p>
        </p:txBody>
      </p:sp>
      <p:sp>
        <p:nvSpPr>
          <p:cNvPr id="41" name="화살표: 오른쪽 40">
            <a:extLst>
              <a:ext uri="{FF2B5EF4-FFF2-40B4-BE49-F238E27FC236}">
                <a16:creationId xmlns:a16="http://schemas.microsoft.com/office/drawing/2014/main" id="{5BD661A9-C371-4644-AE7B-E4EE1FD17AC3}"/>
              </a:ext>
            </a:extLst>
          </p:cNvPr>
          <p:cNvSpPr/>
          <p:nvPr/>
        </p:nvSpPr>
        <p:spPr>
          <a:xfrm>
            <a:off x="3079528" y="4441698"/>
            <a:ext cx="352337" cy="461665"/>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FFA5A7EE-809F-4771-9E9F-807303E78842}"/>
              </a:ext>
            </a:extLst>
          </p:cNvPr>
          <p:cNvSpPr txBox="1"/>
          <p:nvPr/>
        </p:nvSpPr>
        <p:spPr>
          <a:xfrm>
            <a:off x="3808600" y="4412334"/>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(20000, 100, 100)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3120259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3" name="그룹 2">
            <a:extLst>
              <a:ext uri="{FF2B5EF4-FFF2-40B4-BE49-F238E27FC236}">
                <a16:creationId xmlns:a16="http://schemas.microsoft.com/office/drawing/2014/main" id="{13CC7629-A946-43C6-8ABF-7AEE2D4C9265}"/>
              </a:ext>
            </a:extLst>
          </p:cNvPr>
          <p:cNvGrpSpPr/>
          <p:nvPr/>
        </p:nvGrpSpPr>
        <p:grpSpPr>
          <a:xfrm>
            <a:off x="1675165" y="4608071"/>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1675165" y="4465621"/>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1675165" y="4323171"/>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1675165" y="4180721"/>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1675165" y="4038271"/>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778312" y="3429000"/>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(32, 100, 100 )</a:t>
            </a:r>
            <a:endParaRPr lang="ko-KR" altLang="en-US" sz="2400">
              <a:solidFill>
                <a:schemeClr val="tx1"/>
              </a:solidFill>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760725" y="3395787"/>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(100, 32, 100 )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20895" y="539851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777372" y="4237635"/>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3345225" y="385678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5170798" y="57243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760725" y="421488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8129158" y="3895166"/>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420098" y="38071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374549" y="378540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seq</a:t>
            </a:r>
            <a:endParaRPr lang="ko-KR" altLang="en-US" sz="2400">
              <a:solidFill>
                <a:schemeClr val="tx1"/>
              </a:solidFill>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845899" y="6027003"/>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for x in seq: # x = seq[i]</a:t>
            </a:r>
          </a:p>
          <a:p>
            <a:pPr algn="l"/>
            <a:r>
              <a:rPr lang="en-US" altLang="ko-KR" sz="2400">
                <a:solidFill>
                  <a:schemeClr val="tx1"/>
                </a:solidFill>
                <a:latin typeface="Consolas" panose="020B0609020204030204" pitchFamily="49" charset="0"/>
              </a:rPr>
              <a:t>    x.shape</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37062206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436319" y="3124073"/>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436319" y="3124073"/>
                <a:ext cx="454705" cy="345300"/>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422995" y="3098181"/>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1911544" y="1980915"/>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1911544" y="1980915"/>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239718" y="2305522"/>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38097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 name="타원 6">
            <a:extLst>
              <a:ext uri="{FF2B5EF4-FFF2-40B4-BE49-F238E27FC236}">
                <a16:creationId xmlns:a16="http://schemas.microsoft.com/office/drawing/2014/main" id="{7CB482AE-A724-4186-A180-9E40A1BD765E}"/>
              </a:ext>
            </a:extLst>
          </p:cNvPr>
          <p:cNvSpPr/>
          <p:nvPr/>
        </p:nvSpPr>
        <p:spPr>
          <a:xfrm>
            <a:off x="211850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161514"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a:off x="1543790" y="3110285"/>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1760568" y="273676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1859900" y="3368165"/>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493597" y="239146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493597" y="2391466"/>
                <a:ext cx="361421" cy="345300"/>
              </a:xfrm>
              <a:prstGeom prst="rect">
                <a:avLst/>
              </a:prstGeom>
              <a:blipFill>
                <a:blip r:embed="rId4"/>
                <a:stretch>
                  <a:fillRect r="-47458" b="-701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182369" y="29376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543790" y="363327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543790" y="3633270"/>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2872626" y="3101544"/>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2935026" y="312407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2935026" y="3124073"/>
                <a:ext cx="361421" cy="345300"/>
              </a:xfrm>
              <a:prstGeom prst="rect">
                <a:avLst/>
              </a:prstGeom>
              <a:blipFill>
                <a:blip r:embed="rId6"/>
                <a:stretch>
                  <a:fillRect b="-7018"/>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80900"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600614" y="2911334"/>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600614" y="2911334"/>
                <a:ext cx="361421" cy="374075"/>
              </a:xfrm>
              <a:prstGeom prst="rect">
                <a:avLst/>
              </a:prstGeom>
              <a:blipFill>
                <a:blip r:embed="rId7"/>
                <a:stretch>
                  <a:fillRect t="-6557" r="-16949" b="-14754"/>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flipV="1">
            <a:off x="8935017" y="3098372"/>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1199" y="3101544"/>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448173" y="2904547"/>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200385" y="2902323"/>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200385" y="2902323"/>
                <a:ext cx="655469" cy="345300"/>
              </a:xfrm>
              <a:prstGeom prst="rect">
                <a:avLst/>
              </a:prstGeom>
              <a:blipFill>
                <a:blip r:embed="rId8"/>
                <a:stretch>
                  <a:fillRect l="-4630" r="-5556"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071563" y="2955378"/>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071563" y="2955378"/>
                <a:ext cx="961162" cy="258975"/>
              </a:xfrm>
              <a:prstGeom prst="rect">
                <a:avLst/>
              </a:prstGeom>
              <a:blipFill>
                <a:blip r:embed="rId9"/>
                <a:stretch>
                  <a:fillRect b="-2381"/>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135096" y="3101544"/>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657083" y="2724867"/>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15632" y="3101544"/>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44633" y="2882243"/>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44633" y="2882243"/>
                <a:ext cx="817230" cy="413520"/>
              </a:xfrm>
              <a:prstGeom prst="rect">
                <a:avLst/>
              </a:prstGeom>
              <a:blipFill>
                <a:blip r:embed="rId10"/>
                <a:stretch>
                  <a:fillRect b="-7353"/>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4909864" y="2460972"/>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494399" y="211564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494399" y="2115644"/>
                <a:ext cx="361421" cy="345300"/>
              </a:xfrm>
              <a:prstGeom prst="rect">
                <a:avLst/>
              </a:prstGeom>
              <a:blipFill>
                <a:blip r:embed="rId11"/>
                <a:stretch>
                  <a:fillRect r="-21667" b="-7018"/>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4976990" y="3399456"/>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706314" y="376728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706314" y="3767284"/>
                <a:ext cx="361421" cy="345300"/>
              </a:xfrm>
              <a:prstGeom prst="rect">
                <a:avLst/>
              </a:prstGeom>
              <a:blipFill>
                <a:blip r:embed="rId12"/>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161428" y="30940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161428" y="3094091"/>
                <a:ext cx="361421" cy="345300"/>
              </a:xfrm>
              <a:prstGeom prst="rect">
                <a:avLst/>
              </a:prstGeom>
              <a:blipFill>
                <a:blip r:embed="rId13"/>
                <a:stretch>
                  <a:fillRect r="-1695"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8312" y="3090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8312" y="3090393"/>
                <a:ext cx="361421" cy="345300"/>
              </a:xfrm>
              <a:prstGeom prst="rect">
                <a:avLst/>
              </a:prstGeom>
              <a:blipFill>
                <a:blip r:embed="rId14"/>
                <a:stretch>
                  <a:fillRect r="-10169" b="-7018"/>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141770" y="281336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162861" y="3383184"/>
            <a:ext cx="10935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858552" y="2137020"/>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432076" y="349506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3980423" y="3535978"/>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336141" y="2036052"/>
            <a:ext cx="859531"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493922" y="3955008"/>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17832" y="2060717"/>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8946" y="26719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306040" y="27541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545553" y="900072"/>
            <a:ext cx="311174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(32,100,100) =&gt; (100,32,100)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379827" y="1840228"/>
            <a:ext cx="399587" cy="2168104"/>
          </a:xfrm>
          <a:prstGeom prst="bentConnector3">
            <a:avLst>
              <a:gd name="adj1" fmla="val 157209"/>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128139" y="182477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393463" y="2072199"/>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393463" y="2072199"/>
                <a:ext cx="583493" cy="390748"/>
              </a:xfrm>
              <a:prstGeom prst="rect">
                <a:avLst/>
              </a:prstGeom>
              <a:blipFill>
                <a:blip r:embed="rId15"/>
                <a:stretch>
                  <a:fillRect b="-3125"/>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915146" y="101658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how are you</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838964" y="1365387"/>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838964" y="1365387"/>
                <a:ext cx="361421" cy="394019"/>
              </a:xfrm>
              <a:prstGeom prst="rect">
                <a:avLst/>
              </a:prstGeom>
              <a:blipFill>
                <a:blip r:embed="rId16"/>
                <a:stretch>
                  <a:fillRect r="-5085"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7093189" y="1372855"/>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r>
                            <m:rPr>
                              <m:sty m:val="p"/>
                            </m:rPr>
                            <a:rPr lang="en-US" altLang="ko-KR" sz="1800" i="1" smtClean="0">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7093189" y="1372855"/>
                <a:ext cx="361421" cy="394019"/>
              </a:xfrm>
              <a:prstGeom prst="rect">
                <a:avLst/>
              </a:prstGeom>
              <a:blipFill>
                <a:blip r:embed="rId17"/>
                <a:stretch>
                  <a:fillRect r="-33898" b="-4615"/>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479198" y="1361382"/>
            <a:ext cx="36142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3137022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self.h = [np.zeros((x.shape[0], self.n_cells))] </a:t>
            </a:r>
          </a:p>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174984" y="3122754"/>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604872" y="365024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B5E231BD-7AD7-497C-A577-4D91EDFF2D86}"/>
              </a:ext>
            </a:extLst>
          </p:cNvPr>
          <p:cNvGrpSpPr/>
          <p:nvPr/>
        </p:nvGrpSpPr>
        <p:grpSpPr>
          <a:xfrm>
            <a:off x="1851240" y="3419821"/>
            <a:ext cx="970498" cy="3098361"/>
            <a:chOff x="1851240" y="3419821"/>
            <a:chExt cx="970498" cy="3098361"/>
          </a:xfrm>
        </p:grpSpPr>
        <p:grpSp>
          <p:nvGrpSpPr>
            <p:cNvPr id="6" name="그룹 5">
              <a:extLst>
                <a:ext uri="{FF2B5EF4-FFF2-40B4-BE49-F238E27FC236}">
                  <a16:creationId xmlns:a16="http://schemas.microsoft.com/office/drawing/2014/main" id="{81EACAC7-DA6A-4E9F-94C0-4402107BC2D4}"/>
                </a:ext>
              </a:extLst>
            </p:cNvPr>
            <p:cNvGrpSpPr/>
            <p:nvPr/>
          </p:nvGrpSpPr>
          <p:grpSpPr>
            <a:xfrm>
              <a:off x="1851240" y="3419821"/>
              <a:ext cx="970498" cy="96824"/>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851240" y="3516645"/>
              <a:ext cx="970498" cy="96824"/>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851240" y="3613469"/>
              <a:ext cx="970498" cy="96824"/>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851240" y="3710293"/>
              <a:ext cx="970498" cy="96824"/>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851240" y="3807117"/>
              <a:ext cx="970498" cy="96824"/>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851240" y="3903940"/>
              <a:ext cx="970498" cy="96824"/>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851240" y="4000764"/>
              <a:ext cx="970498" cy="96824"/>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851240" y="4097588"/>
              <a:ext cx="970498" cy="96824"/>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851240" y="4194411"/>
              <a:ext cx="970498" cy="96824"/>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851240" y="4291235"/>
              <a:ext cx="970498" cy="96824"/>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851240" y="4388059"/>
              <a:ext cx="970498" cy="96824"/>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851240" y="4484883"/>
              <a:ext cx="970498" cy="96824"/>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851240" y="4581707"/>
              <a:ext cx="970498" cy="96824"/>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851240" y="4678530"/>
              <a:ext cx="970498" cy="96824"/>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851240" y="4775354"/>
              <a:ext cx="970498" cy="96824"/>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851240" y="4872178"/>
              <a:ext cx="970498" cy="96824"/>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851240" y="4969001"/>
              <a:ext cx="970498" cy="96824"/>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851240" y="5065825"/>
              <a:ext cx="970498" cy="96824"/>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851240" y="5162649"/>
              <a:ext cx="970498" cy="96824"/>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851240" y="5259473"/>
              <a:ext cx="970498" cy="96824"/>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851240" y="5356297"/>
              <a:ext cx="970498" cy="96824"/>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851240" y="5453120"/>
              <a:ext cx="970498" cy="96824"/>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851240" y="5549944"/>
              <a:ext cx="970498" cy="96824"/>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851240" y="5646768"/>
              <a:ext cx="970498" cy="96824"/>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851240" y="5743591"/>
              <a:ext cx="970498" cy="96824"/>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851240" y="5840415"/>
              <a:ext cx="970498" cy="96824"/>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851240" y="5937239"/>
              <a:ext cx="970498" cy="96824"/>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851240" y="6034063"/>
              <a:ext cx="970498" cy="96824"/>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851240" y="6130887"/>
              <a:ext cx="970498" cy="96824"/>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851240" y="6227710"/>
              <a:ext cx="970498" cy="96824"/>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851240" y="6324534"/>
              <a:ext cx="970498" cy="96824"/>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851240" y="6421358"/>
              <a:ext cx="970498" cy="96824"/>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047057" y="3468233"/>
            <a:ext cx="804183" cy="369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748437" y="309741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4178325"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5220494" y="362490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662679"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2" name="연결선: 꺾임 441">
            <a:extLst>
              <a:ext uri="{FF2B5EF4-FFF2-40B4-BE49-F238E27FC236}">
                <a16:creationId xmlns:a16="http://schemas.microsoft.com/office/drawing/2014/main" id="{1934ECD3-5476-4FE6-A052-902E165B335C}"/>
              </a:ext>
            </a:extLst>
          </p:cNvPr>
          <p:cNvCxnSpPr>
            <a:cxnSpLocks/>
            <a:stCxn id="439" idx="3"/>
            <a:endCxn id="440" idx="1"/>
          </p:cNvCxnSpPr>
          <p:nvPr/>
        </p:nvCxnSpPr>
        <p:spPr>
          <a:xfrm>
            <a:off x="4620510" y="381283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6" name="TextBox 7175">
            <a:extLst>
              <a:ext uri="{FF2B5EF4-FFF2-40B4-BE49-F238E27FC236}">
                <a16:creationId xmlns:a16="http://schemas.microsoft.com/office/drawing/2014/main" id="{B89BAFCF-E0A6-44CE-8AA8-4085E5FE044A}"/>
              </a:ext>
            </a:extLst>
          </p:cNvPr>
          <p:cNvSpPr txBox="1"/>
          <p:nvPr/>
        </p:nvSpPr>
        <p:spPr>
          <a:xfrm>
            <a:off x="5315468" y="314114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8230229" y="3926394"/>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394367"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60360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812840"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502207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523131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440549"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649784"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85902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607313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628237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707320" y="473816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self.b1</a:t>
            </a:r>
            <a:endParaRPr lang="ko-KR" altLang="en-US" sz="2400">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704848" y="3622127"/>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7147033" y="362212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61" name="연결선: 꺾임 460">
            <a:extLst>
              <a:ext uri="{FF2B5EF4-FFF2-40B4-BE49-F238E27FC236}">
                <a16:creationId xmlns:a16="http://schemas.microsoft.com/office/drawing/2014/main" id="{8332A0E4-650A-46A4-BC23-24A914064516}"/>
              </a:ext>
            </a:extLst>
          </p:cNvPr>
          <p:cNvCxnSpPr>
            <a:cxnSpLocks/>
            <a:endCxn id="459" idx="1"/>
          </p:cNvCxnSpPr>
          <p:nvPr/>
        </p:nvCxnSpPr>
        <p:spPr>
          <a:xfrm>
            <a:off x="6104864" y="3810056"/>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4" name="TextBox 433">
            <a:extLst>
              <a:ext uri="{FF2B5EF4-FFF2-40B4-BE49-F238E27FC236}">
                <a16:creationId xmlns:a16="http://schemas.microsoft.com/office/drawing/2014/main" id="{C7A4BE08-ED1F-44A9-BF7C-3972BDC6AC1B}"/>
              </a:ext>
            </a:extLst>
          </p:cNvPr>
          <p:cNvSpPr txBox="1"/>
          <p:nvPr/>
        </p:nvSpPr>
        <p:spPr>
          <a:xfrm>
            <a:off x="1540336" y="3045285"/>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5" name="TextBox 434">
            <a:extLst>
              <a:ext uri="{FF2B5EF4-FFF2-40B4-BE49-F238E27FC236}">
                <a16:creationId xmlns:a16="http://schemas.microsoft.com/office/drawing/2014/main" id="{BB5D6B7B-AA6E-473E-A021-FBC130033196}"/>
              </a:ext>
            </a:extLst>
          </p:cNvPr>
          <p:cNvSpPr txBox="1"/>
          <p:nvPr/>
        </p:nvSpPr>
        <p:spPr>
          <a:xfrm>
            <a:off x="8492924" y="4472504"/>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hp</a:t>
            </a:r>
            <a:endParaRPr lang="ko-KR" altLang="en-US" sz="2400">
              <a:solidFill>
                <a:schemeClr val="tx1"/>
              </a:solidFill>
              <a:latin typeface="Consolas" panose="020B0609020204030204" pitchFamily="49" charset="0"/>
            </a:endParaRPr>
          </a:p>
        </p:txBody>
      </p:sp>
      <p:sp>
        <p:nvSpPr>
          <p:cNvPr id="436" name="TextBox 435">
            <a:extLst>
              <a:ext uri="{FF2B5EF4-FFF2-40B4-BE49-F238E27FC236}">
                <a16:creationId xmlns:a16="http://schemas.microsoft.com/office/drawing/2014/main" id="{DC6B260B-4ADF-4B5B-B6E1-DD50CD168553}"/>
              </a:ext>
            </a:extLst>
          </p:cNvPr>
          <p:cNvSpPr txBox="1"/>
          <p:nvPr/>
        </p:nvSpPr>
        <p:spPr>
          <a:xfrm>
            <a:off x="7103742" y="4491502"/>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hpp</a:t>
            </a:r>
            <a:endParaRPr lang="ko-KR" altLang="en-US" sz="24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4E1AD82A-B797-47AB-A9FF-6E8923AA9DD2}"/>
              </a:ext>
            </a:extLst>
          </p:cNvPr>
          <p:cNvSpPr/>
          <p:nvPr/>
        </p:nvSpPr>
        <p:spPr>
          <a:xfrm>
            <a:off x="8189202" y="3620931"/>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BB4BEC28-2070-4A50-AEA2-B94BC1F83647}"/>
              </a:ext>
            </a:extLst>
          </p:cNvPr>
          <p:cNvSpPr/>
          <p:nvPr/>
        </p:nvSpPr>
        <p:spPr>
          <a:xfrm>
            <a:off x="8631387" y="3620931"/>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4" name="연결선: 꺾임 443">
            <a:extLst>
              <a:ext uri="{FF2B5EF4-FFF2-40B4-BE49-F238E27FC236}">
                <a16:creationId xmlns:a16="http://schemas.microsoft.com/office/drawing/2014/main" id="{6432AFEC-A6FA-4477-92CA-2CFF65C9E7CB}"/>
              </a:ext>
            </a:extLst>
          </p:cNvPr>
          <p:cNvCxnSpPr>
            <a:cxnSpLocks/>
            <a:endCxn id="437" idx="1"/>
          </p:cNvCxnSpPr>
          <p:nvPr/>
        </p:nvCxnSpPr>
        <p:spPr>
          <a:xfrm>
            <a:off x="7589218" y="3808860"/>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5" name="TextBox 444">
            <a:extLst>
              <a:ext uri="{FF2B5EF4-FFF2-40B4-BE49-F238E27FC236}">
                <a16:creationId xmlns:a16="http://schemas.microsoft.com/office/drawing/2014/main" id="{F2220DD0-40FF-4713-AAE0-06631F0C494B}"/>
              </a:ext>
            </a:extLst>
          </p:cNvPr>
          <p:cNvSpPr txBox="1"/>
          <p:nvPr/>
        </p:nvSpPr>
        <p:spPr>
          <a:xfrm>
            <a:off x="5543754" y="4430800"/>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hppp</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21325888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917940" y="1001089"/>
            <a:ext cx="8143933" cy="646331"/>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w2_grad = np.dot(</a:t>
            </a:r>
            <a:r>
              <a:rPr lang="en-US" altLang="ko-KR" sz="1800" err="1">
                <a:solidFill>
                  <a:schemeClr val="tx1"/>
                </a:solidFill>
                <a:latin typeface="Consolas" panose="020B0609020204030204" pitchFamily="49" charset="0"/>
              </a:rPr>
              <a:t>self.h</a:t>
            </a:r>
            <a:r>
              <a:rPr lang="en-US" altLang="ko-KR" sz="1800">
                <a:solidFill>
                  <a:schemeClr val="tx1"/>
                </a:solidFill>
                <a:latin typeface="Consolas" panose="020B0609020204030204" pitchFamily="49" charset="0"/>
              </a:rPr>
              <a:t>[-1].T, err) / m</a:t>
            </a:r>
          </a:p>
          <a:p>
            <a:r>
              <a:rPr lang="en-US" altLang="ko-KR" sz="1800">
                <a:solidFill>
                  <a:schemeClr val="tx1"/>
                </a:solidFill>
                <a:latin typeface="Consolas" panose="020B0609020204030204" pitchFamily="49" charset="0"/>
              </a:rPr>
              <a:t>b2_grad = </a:t>
            </a:r>
            <a:r>
              <a:rPr lang="en-US" altLang="ko-KR" sz="1800" err="1">
                <a:solidFill>
                  <a:schemeClr val="tx1"/>
                </a:solidFill>
                <a:latin typeface="Consolas" panose="020B0609020204030204" pitchFamily="49" charset="0"/>
              </a:rPr>
              <a:t>np.sum</a:t>
            </a:r>
            <a:r>
              <a:rPr lang="en-US" altLang="ko-KR" sz="1800">
                <a:solidFill>
                  <a:schemeClr val="tx1"/>
                </a:solidFill>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98EA00F-3B1A-4568-962B-DB87788A861A}"/>
                  </a:ext>
                </a:extLst>
              </p:cNvPr>
              <p:cNvSpPr txBox="1"/>
              <p:nvPr/>
            </p:nvSpPr>
            <p:spPr>
              <a:xfrm>
                <a:off x="427528" y="3710681"/>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427528" y="3710681"/>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8"/>
                <a:stretch>
                  <a:fillRect b="-962"/>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4EC7BEC-516F-446F-A50F-166878F95AD6}"/>
                  </a:ext>
                </a:extLst>
              </p:cNvPr>
              <p:cNvSpPr txBox="1"/>
              <p:nvPr/>
            </p:nvSpPr>
            <p:spPr>
              <a:xfrm>
                <a:off x="3696769" y="5175107"/>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3696769" y="5175107"/>
                <a:ext cx="3501535"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E331977-EC43-427A-BBB8-962FF78B0EE5}"/>
                  </a:ext>
                </a:extLst>
              </p:cNvPr>
              <p:cNvSpPr txBox="1"/>
              <p:nvPr/>
            </p:nvSpPr>
            <p:spPr>
              <a:xfrm>
                <a:off x="3684104" y="5968852"/>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3684104" y="5968852"/>
                <a:ext cx="3352328" cy="635559"/>
              </a:xfrm>
              <a:prstGeom prst="rect">
                <a:avLst/>
              </a:prstGeom>
              <a:blipFill>
                <a:blip r:embed="rId21"/>
                <a:stretch>
                  <a:fillRect b="-962"/>
                </a:stretch>
              </a:blipFill>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67A20339-6591-4C4F-B069-AB491836D96B}"/>
              </a:ext>
            </a:extLst>
          </p:cNvPr>
          <p:cNvSpPr txBox="1"/>
          <p:nvPr/>
        </p:nvSpPr>
        <p:spPr>
          <a:xfrm>
            <a:off x="-1873288" y="4317853"/>
            <a:ext cx="944489"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self.h</a:t>
            </a: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1552243" y="4711790"/>
            <a:ext cx="330228" cy="2806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773940" y="4711790"/>
            <a:ext cx="330228" cy="280695"/>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443712" y="4711790"/>
            <a:ext cx="330228" cy="2806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7" name="연결선: 꺾임 56">
            <a:extLst>
              <a:ext uri="{FF2B5EF4-FFF2-40B4-BE49-F238E27FC236}">
                <a16:creationId xmlns:a16="http://schemas.microsoft.com/office/drawing/2014/main" id="{F2555B40-5EA5-445F-9A1C-477E4E4AE9A9}"/>
              </a:ext>
            </a:extLst>
          </p:cNvPr>
          <p:cNvCxnSpPr>
            <a:cxnSpLocks/>
            <a:stCxn id="54" idx="3"/>
            <a:endCxn id="55" idx="1"/>
          </p:cNvCxnSpPr>
          <p:nvPr/>
        </p:nvCxnSpPr>
        <p:spPr>
          <a:xfrm>
            <a:off x="-1222015" y="4852137"/>
            <a:ext cx="448074" cy="948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07001A-0459-4AAD-B535-4CF45DA82743}"/>
              </a:ext>
            </a:extLst>
          </p:cNvPr>
          <p:cNvSpPr txBox="1"/>
          <p:nvPr/>
        </p:nvSpPr>
        <p:spPr>
          <a:xfrm>
            <a:off x="-703014" y="4350511"/>
            <a:ext cx="564578"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334591" y="4709715"/>
            <a:ext cx="330228" cy="280695"/>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664819" y="4709715"/>
            <a:ext cx="330228" cy="2806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2" name="연결선: 꺾임 61">
            <a:extLst>
              <a:ext uri="{FF2B5EF4-FFF2-40B4-BE49-F238E27FC236}">
                <a16:creationId xmlns:a16="http://schemas.microsoft.com/office/drawing/2014/main" id="{E245D678-0BE5-4AA3-806C-BDE6C4121F96}"/>
              </a:ext>
            </a:extLst>
          </p:cNvPr>
          <p:cNvCxnSpPr>
            <a:cxnSpLocks/>
            <a:endCxn id="60" idx="1"/>
          </p:cNvCxnSpPr>
          <p:nvPr/>
        </p:nvCxnSpPr>
        <p:spPr>
          <a:xfrm>
            <a:off x="-113483" y="4850062"/>
            <a:ext cx="448074" cy="948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52299AE-746D-4606-B4F4-9AB4403522B0}"/>
              </a:ext>
            </a:extLst>
          </p:cNvPr>
          <p:cNvSpPr txBox="1"/>
          <p:nvPr/>
        </p:nvSpPr>
        <p:spPr>
          <a:xfrm>
            <a:off x="7036432" y="4656675"/>
            <a:ext cx="47641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5" name="직사각형 64">
            <a:extLst>
              <a:ext uri="{FF2B5EF4-FFF2-40B4-BE49-F238E27FC236}">
                <a16:creationId xmlns:a16="http://schemas.microsoft.com/office/drawing/2014/main" id="{9F124DC6-52C9-4F17-9449-E091A71943E2}"/>
              </a:ext>
            </a:extLst>
          </p:cNvPr>
          <p:cNvSpPr/>
          <p:nvPr/>
        </p:nvSpPr>
        <p:spPr>
          <a:xfrm>
            <a:off x="1207625" y="4708765"/>
            <a:ext cx="330228" cy="280695"/>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FBBDBCA-DC27-4011-B1B4-07B3772B7079}"/>
              </a:ext>
            </a:extLst>
          </p:cNvPr>
          <p:cNvSpPr/>
          <p:nvPr/>
        </p:nvSpPr>
        <p:spPr>
          <a:xfrm>
            <a:off x="1537853" y="4708765"/>
            <a:ext cx="330228" cy="2806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78542636-DA3D-4A83-91B5-A07AC4BBDEC3}"/>
              </a:ext>
            </a:extLst>
          </p:cNvPr>
          <p:cNvSpPr txBox="1"/>
          <p:nvPr/>
        </p:nvSpPr>
        <p:spPr>
          <a:xfrm>
            <a:off x="2080659" y="4954431"/>
            <a:ext cx="691215"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92837DC-DDCD-49D7-9B86-A4D01709AEB7}"/>
              </a:ext>
            </a:extLst>
          </p:cNvPr>
          <p:cNvSpPr/>
          <p:nvPr/>
        </p:nvSpPr>
        <p:spPr>
          <a:xfrm>
            <a:off x="2080659" y="4707815"/>
            <a:ext cx="330228" cy="280695"/>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0F80BB2B-3DA8-432F-A2E9-3277714A5CFA}"/>
              </a:ext>
            </a:extLst>
          </p:cNvPr>
          <p:cNvSpPr/>
          <p:nvPr/>
        </p:nvSpPr>
        <p:spPr>
          <a:xfrm>
            <a:off x="2410887" y="4707815"/>
            <a:ext cx="330228" cy="2806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70" name="연결선: 꺾임 69">
            <a:extLst>
              <a:ext uri="{FF2B5EF4-FFF2-40B4-BE49-F238E27FC236}">
                <a16:creationId xmlns:a16="http://schemas.microsoft.com/office/drawing/2014/main" id="{ADDCF22A-09A7-4445-9EF0-F5661593FB6B}"/>
              </a:ext>
            </a:extLst>
          </p:cNvPr>
          <p:cNvCxnSpPr>
            <a:cxnSpLocks/>
            <a:stCxn id="61" idx="3"/>
            <a:endCxn id="65" idx="1"/>
          </p:cNvCxnSpPr>
          <p:nvPr/>
        </p:nvCxnSpPr>
        <p:spPr>
          <a:xfrm flipV="1">
            <a:off x="995047" y="4849113"/>
            <a:ext cx="212578" cy="9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3D48AFD8-6E5C-4D75-9A21-6DEB82CC45ED}"/>
              </a:ext>
            </a:extLst>
          </p:cNvPr>
          <p:cNvCxnSpPr>
            <a:cxnSpLocks/>
            <a:stCxn id="66" idx="3"/>
            <a:endCxn id="68" idx="1"/>
          </p:cNvCxnSpPr>
          <p:nvPr/>
        </p:nvCxnSpPr>
        <p:spPr>
          <a:xfrm flipV="1">
            <a:off x="1868081" y="4848163"/>
            <a:ext cx="212578" cy="9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26D886E-4FBC-410C-9B86-586E555D3B53}"/>
              </a:ext>
            </a:extLst>
          </p:cNvPr>
          <p:cNvSpPr txBox="1"/>
          <p:nvPr/>
        </p:nvSpPr>
        <p:spPr>
          <a:xfrm>
            <a:off x="1111227" y="4326516"/>
            <a:ext cx="691215"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[98]</a:t>
            </a:r>
            <a:endParaRPr lang="ko-KR" altLang="en-US" sz="18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D4B0ADBF-784C-4447-9DCA-AA3CCE3DF3AF}"/>
              </a:ext>
            </a:extLst>
          </p:cNvPr>
          <p:cNvSpPr txBox="1"/>
          <p:nvPr/>
        </p:nvSpPr>
        <p:spPr>
          <a:xfrm>
            <a:off x="246973" y="4309564"/>
            <a:ext cx="817853"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CB771FEA-1D84-4445-A874-4B3DEB8E7CF9}"/>
              </a:ext>
            </a:extLst>
          </p:cNvPr>
          <p:cNvSpPr txBox="1"/>
          <p:nvPr/>
        </p:nvSpPr>
        <p:spPr>
          <a:xfrm>
            <a:off x="1176866" y="4972540"/>
            <a:ext cx="691215"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D016268F-62C9-4941-AC84-EF7340EACC2A}"/>
              </a:ext>
            </a:extLst>
          </p:cNvPr>
          <p:cNvSpPr txBox="1"/>
          <p:nvPr/>
        </p:nvSpPr>
        <p:spPr>
          <a:xfrm>
            <a:off x="7542755" y="4647016"/>
            <a:ext cx="62549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(m,1)</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5F7FD981-9D51-4086-BC57-4BE57BC4E6E5}"/>
              </a:ext>
            </a:extLst>
          </p:cNvPr>
          <p:cNvSpPr txBox="1"/>
          <p:nvPr/>
        </p:nvSpPr>
        <p:spPr>
          <a:xfrm>
            <a:off x="3928425" y="4278336"/>
            <a:ext cx="463588"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(1,)</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044001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833989" y="976146"/>
            <a:ext cx="8143933"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err</a:t>
            </a:r>
            <a:r>
              <a:rPr lang="en-US" altLang="ko-KR" err="1">
                <a:solidFill>
                  <a:schemeClr val="tx1"/>
                </a:solidFill>
                <a:latin typeface="Consolas" panose="020B0609020204030204" pitchFamily="49" charset="0"/>
              </a:rPr>
              <a:t>_to_cell</a:t>
            </a:r>
            <a:r>
              <a:rPr lang="en-US" altLang="ko-KR">
                <a:solidFill>
                  <a:schemeClr val="tx1"/>
                </a:solidFill>
                <a:latin typeface="Consolas" panose="020B0609020204030204" pitchFamily="49" charset="0"/>
              </a:rPr>
              <a:t> = np.dot(err, self.w2.T) * (1 -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572422" y="5428266"/>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572422" y="5428266"/>
                <a:ext cx="5015604" cy="635559"/>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277135" y="5911417"/>
            <a:ext cx="54854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632262" y="5101619"/>
            <a:ext cx="146386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635730" y="2787676"/>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5086380" y="6225715"/>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820080" y="6224595"/>
            <a:ext cx="201048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lang="en-US" altLang="ko-KR" sz="2000">
                <a:solidFill>
                  <a:srgbClr val="000000"/>
                </a:solidFill>
                <a:latin typeface="고도 M" panose="02000503000000020004" pitchFamily="2" charset="-127"/>
                <a:ea typeface="고도 M" panose="02000503000000020004" pitchFamily="2" charset="-127"/>
              </a:rPr>
              <a:t>1</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 =&gt; (32,10)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55424" y="3479198"/>
            <a:ext cx="111601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55424" y="2281591"/>
            <a:ext cx="108074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951322" y="3649696"/>
            <a:ext cx="97013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0" name="TextBox 59">
            <a:extLst>
              <a:ext uri="{FF2B5EF4-FFF2-40B4-BE49-F238E27FC236}">
                <a16:creationId xmlns:a16="http://schemas.microsoft.com/office/drawing/2014/main" id="{FDE61D43-A8F3-4CA1-80FC-C7B5F70915C0}"/>
              </a:ext>
            </a:extLst>
          </p:cNvPr>
          <p:cNvSpPr txBox="1"/>
          <p:nvPr/>
        </p:nvSpPr>
        <p:spPr>
          <a:xfrm>
            <a:off x="7336587" y="4497422"/>
            <a:ext cx="54854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1" name="TextBox 60">
            <a:extLst>
              <a:ext uri="{FF2B5EF4-FFF2-40B4-BE49-F238E27FC236}">
                <a16:creationId xmlns:a16="http://schemas.microsoft.com/office/drawing/2014/main" id="{97B7BAD2-87DE-44A0-94BD-01F9150BE385}"/>
              </a:ext>
            </a:extLst>
          </p:cNvPr>
          <p:cNvSpPr txBox="1"/>
          <p:nvPr/>
        </p:nvSpPr>
        <p:spPr>
          <a:xfrm>
            <a:off x="4465235" y="2023842"/>
            <a:ext cx="78899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2" name="TextBox 61">
            <a:extLst>
              <a:ext uri="{FF2B5EF4-FFF2-40B4-BE49-F238E27FC236}">
                <a16:creationId xmlns:a16="http://schemas.microsoft.com/office/drawing/2014/main" id="{3B48CDF4-7866-4295-8381-D95FF25119AF}"/>
              </a:ext>
            </a:extLst>
          </p:cNvPr>
          <p:cNvSpPr txBox="1"/>
          <p:nvPr/>
        </p:nvSpPr>
        <p:spPr>
          <a:xfrm>
            <a:off x="8068518" y="4480863"/>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3" name="TextBox 62">
            <a:extLst>
              <a:ext uri="{FF2B5EF4-FFF2-40B4-BE49-F238E27FC236}">
                <a16:creationId xmlns:a16="http://schemas.microsoft.com/office/drawing/2014/main" id="{7B8192A5-033D-468E-A34B-8FDCC4DF9B92}"/>
              </a:ext>
            </a:extLst>
          </p:cNvPr>
          <p:cNvSpPr txBox="1"/>
          <p:nvPr/>
        </p:nvSpPr>
        <p:spPr>
          <a:xfrm>
            <a:off x="3468903" y="3660069"/>
            <a:ext cx="97013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4" name="TextBox 63">
            <a:extLst>
              <a:ext uri="{FF2B5EF4-FFF2-40B4-BE49-F238E27FC236}">
                <a16:creationId xmlns:a16="http://schemas.microsoft.com/office/drawing/2014/main" id="{22A62CA0-F38D-47E2-87DF-4E76B44FA794}"/>
              </a:ext>
            </a:extLst>
          </p:cNvPr>
          <p:cNvSpPr txBox="1"/>
          <p:nvPr/>
        </p:nvSpPr>
        <p:spPr>
          <a:xfrm>
            <a:off x="-1873288" y="4317853"/>
            <a:ext cx="944489"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self.h</a:t>
            </a:r>
            <a:endParaRPr lang="ko-KR" altLang="en-US" sz="1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7FC9EEF-AAC3-415F-8FED-D5B3361D3CB2}"/>
              </a:ext>
            </a:extLst>
          </p:cNvPr>
          <p:cNvSpPr/>
          <p:nvPr/>
        </p:nvSpPr>
        <p:spPr>
          <a:xfrm>
            <a:off x="-1552243" y="4711790"/>
            <a:ext cx="330228" cy="2806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F9199CE-DA26-4D8D-927C-24F7B60498B3}"/>
              </a:ext>
            </a:extLst>
          </p:cNvPr>
          <p:cNvSpPr/>
          <p:nvPr/>
        </p:nvSpPr>
        <p:spPr>
          <a:xfrm>
            <a:off x="-773940" y="4711790"/>
            <a:ext cx="330228" cy="280695"/>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82A90649-E22F-4F6F-A97B-BBFD0ECE1C36}"/>
              </a:ext>
            </a:extLst>
          </p:cNvPr>
          <p:cNvSpPr/>
          <p:nvPr/>
        </p:nvSpPr>
        <p:spPr>
          <a:xfrm>
            <a:off x="-443712" y="4711790"/>
            <a:ext cx="330228" cy="2806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8" name="연결선: 꺾임 67">
            <a:extLst>
              <a:ext uri="{FF2B5EF4-FFF2-40B4-BE49-F238E27FC236}">
                <a16:creationId xmlns:a16="http://schemas.microsoft.com/office/drawing/2014/main" id="{CF79B9C6-356B-49A7-AB94-C05EF4CA1721}"/>
              </a:ext>
            </a:extLst>
          </p:cNvPr>
          <p:cNvCxnSpPr>
            <a:cxnSpLocks/>
            <a:stCxn id="65" idx="3"/>
            <a:endCxn id="66" idx="1"/>
          </p:cNvCxnSpPr>
          <p:nvPr/>
        </p:nvCxnSpPr>
        <p:spPr>
          <a:xfrm>
            <a:off x="-1222015" y="4852137"/>
            <a:ext cx="448074" cy="948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F4CF610-9D67-4BFA-BF2F-3FC3D80872D8}"/>
              </a:ext>
            </a:extLst>
          </p:cNvPr>
          <p:cNvSpPr txBox="1"/>
          <p:nvPr/>
        </p:nvSpPr>
        <p:spPr>
          <a:xfrm>
            <a:off x="-703014" y="4350511"/>
            <a:ext cx="564578"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D79CC3CF-BDA7-495D-84FA-3AAD775C1727}"/>
              </a:ext>
            </a:extLst>
          </p:cNvPr>
          <p:cNvSpPr/>
          <p:nvPr/>
        </p:nvSpPr>
        <p:spPr>
          <a:xfrm>
            <a:off x="334591" y="4709715"/>
            <a:ext cx="330228" cy="280695"/>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B1E5104-8A35-4115-9362-680030B87497}"/>
              </a:ext>
            </a:extLst>
          </p:cNvPr>
          <p:cNvSpPr/>
          <p:nvPr/>
        </p:nvSpPr>
        <p:spPr>
          <a:xfrm>
            <a:off x="664819" y="4709715"/>
            <a:ext cx="330228" cy="2806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72" name="연결선: 꺾임 71">
            <a:extLst>
              <a:ext uri="{FF2B5EF4-FFF2-40B4-BE49-F238E27FC236}">
                <a16:creationId xmlns:a16="http://schemas.microsoft.com/office/drawing/2014/main" id="{4E5DC8A9-47A7-4129-98AF-C1062FD10683}"/>
              </a:ext>
            </a:extLst>
          </p:cNvPr>
          <p:cNvCxnSpPr>
            <a:cxnSpLocks/>
            <a:endCxn id="70" idx="1"/>
          </p:cNvCxnSpPr>
          <p:nvPr/>
        </p:nvCxnSpPr>
        <p:spPr>
          <a:xfrm>
            <a:off x="-113483" y="4850062"/>
            <a:ext cx="448074" cy="948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F8A52F9D-47F9-46DB-A999-D2AE2A74883B}"/>
              </a:ext>
            </a:extLst>
          </p:cNvPr>
          <p:cNvSpPr/>
          <p:nvPr/>
        </p:nvSpPr>
        <p:spPr>
          <a:xfrm>
            <a:off x="1207625" y="4708765"/>
            <a:ext cx="330228" cy="280695"/>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012A1E7-1A7F-43BB-9166-AAA78EC014A1}"/>
              </a:ext>
            </a:extLst>
          </p:cNvPr>
          <p:cNvSpPr/>
          <p:nvPr/>
        </p:nvSpPr>
        <p:spPr>
          <a:xfrm>
            <a:off x="1537853" y="4708765"/>
            <a:ext cx="330228" cy="2806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E4628755-6B8E-4D10-AEF4-C543FF248E4F}"/>
              </a:ext>
            </a:extLst>
          </p:cNvPr>
          <p:cNvSpPr txBox="1"/>
          <p:nvPr/>
        </p:nvSpPr>
        <p:spPr>
          <a:xfrm>
            <a:off x="2080659" y="4954431"/>
            <a:ext cx="691215"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6EC00745-E8F6-4950-A12A-9C65FCE0D39E}"/>
              </a:ext>
            </a:extLst>
          </p:cNvPr>
          <p:cNvSpPr/>
          <p:nvPr/>
        </p:nvSpPr>
        <p:spPr>
          <a:xfrm>
            <a:off x="2080659" y="4707815"/>
            <a:ext cx="330228" cy="280695"/>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96C6718F-AC33-4DAC-B7E5-758B1B5BADF6}"/>
              </a:ext>
            </a:extLst>
          </p:cNvPr>
          <p:cNvSpPr/>
          <p:nvPr/>
        </p:nvSpPr>
        <p:spPr>
          <a:xfrm>
            <a:off x="2410887" y="4707815"/>
            <a:ext cx="330228" cy="2806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78" name="연결선: 꺾임 77">
            <a:extLst>
              <a:ext uri="{FF2B5EF4-FFF2-40B4-BE49-F238E27FC236}">
                <a16:creationId xmlns:a16="http://schemas.microsoft.com/office/drawing/2014/main" id="{9E242D21-A670-4908-8231-7D521C58D9D7}"/>
              </a:ext>
            </a:extLst>
          </p:cNvPr>
          <p:cNvCxnSpPr>
            <a:cxnSpLocks/>
            <a:stCxn id="71" idx="3"/>
            <a:endCxn id="73" idx="1"/>
          </p:cNvCxnSpPr>
          <p:nvPr/>
        </p:nvCxnSpPr>
        <p:spPr>
          <a:xfrm flipV="1">
            <a:off x="995047" y="4849113"/>
            <a:ext cx="212578" cy="9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연결선: 꺾임 78">
            <a:extLst>
              <a:ext uri="{FF2B5EF4-FFF2-40B4-BE49-F238E27FC236}">
                <a16:creationId xmlns:a16="http://schemas.microsoft.com/office/drawing/2014/main" id="{D3961A63-4C78-464B-B0B8-AF61133A7347}"/>
              </a:ext>
            </a:extLst>
          </p:cNvPr>
          <p:cNvCxnSpPr>
            <a:cxnSpLocks/>
            <a:stCxn id="74" idx="3"/>
            <a:endCxn id="76" idx="1"/>
          </p:cNvCxnSpPr>
          <p:nvPr/>
        </p:nvCxnSpPr>
        <p:spPr>
          <a:xfrm flipV="1">
            <a:off x="1868081" y="4848163"/>
            <a:ext cx="212578" cy="9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64D589E-0399-41BD-9133-1191A84E18F1}"/>
              </a:ext>
            </a:extLst>
          </p:cNvPr>
          <p:cNvSpPr txBox="1"/>
          <p:nvPr/>
        </p:nvSpPr>
        <p:spPr>
          <a:xfrm>
            <a:off x="1111227" y="4326516"/>
            <a:ext cx="691215"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[98]</a:t>
            </a:r>
            <a:endParaRPr lang="ko-KR" altLang="en-US" sz="1800">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2BAAFE01-9C7E-4AA8-854D-8EB692D4D72A}"/>
              </a:ext>
            </a:extLst>
          </p:cNvPr>
          <p:cNvSpPr txBox="1"/>
          <p:nvPr/>
        </p:nvSpPr>
        <p:spPr>
          <a:xfrm>
            <a:off x="246973" y="4309564"/>
            <a:ext cx="817853"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
        <p:nvSpPr>
          <p:cNvPr id="82" name="TextBox 81">
            <a:extLst>
              <a:ext uri="{FF2B5EF4-FFF2-40B4-BE49-F238E27FC236}">
                <a16:creationId xmlns:a16="http://schemas.microsoft.com/office/drawing/2014/main" id="{A6D87402-5251-4993-BF6A-939A122284A3}"/>
              </a:ext>
            </a:extLst>
          </p:cNvPr>
          <p:cNvSpPr txBox="1"/>
          <p:nvPr/>
        </p:nvSpPr>
        <p:spPr>
          <a:xfrm>
            <a:off x="1176866" y="4972540"/>
            <a:ext cx="691215"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7188729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01401" y="1033499"/>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36506" y="2589727"/>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300792"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721528"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4142264"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563000"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721528"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4142264"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56300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300791"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852005" y="449688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36506" y="308889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5168859" y="448871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701791"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6122527"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6122527"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70179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254171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27800" y="308986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66399"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87135"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907871"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87135"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907871"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66398"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617612" y="446579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27800" y="35890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934466" y="445762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467398"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888134"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888134"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467397"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1536506" y="261700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06384" y="4538681"/>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61436"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82172"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102908"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82172"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102908"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61435"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1578109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862845" y="795170"/>
            <a:ext cx="8143933" cy="1569660"/>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for x, h in zip(seq[::-1][:10],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[:-1][::-1][:10]):</a:t>
            </a:r>
          </a:p>
          <a:p>
            <a:r>
              <a:rPr lang="en-US" altLang="ko-KR">
                <a:solidFill>
                  <a:schemeClr val="tx1"/>
                </a:solidFill>
                <a:latin typeface="Consolas" panose="020B0609020204030204" pitchFamily="49" charset="0"/>
              </a:rPr>
              <a:t>    w1h_grad += np.dot(</a:t>
            </a:r>
            <a:r>
              <a:rPr lang="en-US" altLang="ko-KR" err="1">
                <a:solidFill>
                  <a:schemeClr val="tx1"/>
                </a:solidFill>
                <a:latin typeface="Consolas" panose="020B0609020204030204" pitchFamily="49" charset="0"/>
              </a:rPr>
              <a:t>h.T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err_to_cell</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w1x_grad += np.dot(</a:t>
            </a:r>
            <a:r>
              <a:rPr lang="en-US" altLang="ko-KR" err="1">
                <a:solidFill>
                  <a:schemeClr val="tx1"/>
                </a:solidFill>
                <a:latin typeface="Consolas" panose="020B0609020204030204" pitchFamily="49" charset="0"/>
              </a:rPr>
              <a:t>x.T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err_to_cell</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b1_grad += </a:t>
            </a:r>
            <a:r>
              <a:rPr lang="en-US" altLang="ko-KR" err="1">
                <a:solidFill>
                  <a:schemeClr val="tx1"/>
                </a:solidFill>
                <a:latin typeface="Consolas" panose="020B0609020204030204" pitchFamily="49" charset="0"/>
              </a:rPr>
              <a:t>np.sum</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err_to_cell</a:t>
            </a:r>
            <a:r>
              <a:rPr lang="en-US" altLang="ko-KR">
                <a:solidFill>
                  <a:schemeClr val="tx1"/>
                </a:solidFill>
                <a:latin typeface="Consolas" panose="020B0609020204030204" pitchFamily="49" charset="0"/>
              </a:rPr>
              <a:t>, axis=0)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이전 타임 스텝의 셀 직전까지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err_to_cell</a:t>
            </a:r>
            <a:r>
              <a:rPr lang="en-US" altLang="ko-KR">
                <a:solidFill>
                  <a:schemeClr val="tx1"/>
                </a:solidFill>
                <a:latin typeface="Consolas" panose="020B0609020204030204" pitchFamily="49" charset="0"/>
              </a:rPr>
              <a:t> = np.dot(</a:t>
            </a:r>
            <a:r>
              <a:rPr lang="en-US" altLang="ko-KR" err="1">
                <a:solidFill>
                  <a:schemeClr val="tx1"/>
                </a:solidFill>
                <a:latin typeface="Consolas" panose="020B0609020204030204" pitchFamily="49" charset="0"/>
              </a:rPr>
              <a:t>err_to_cell</a:t>
            </a:r>
            <a:r>
              <a:rPr lang="en-US" altLang="ko-KR">
                <a:solidFill>
                  <a:schemeClr val="tx1"/>
                </a:solidFill>
                <a:latin typeface="Consolas" panose="020B0609020204030204" pitchFamily="49" charset="0"/>
              </a:rPr>
              <a:t>, self.w1h) * (1 - h ** 2)</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1BC5B362-59A2-49A5-A1BF-A0CAE43EFAC6}"/>
                  </a:ext>
                </a:extLst>
              </p:cNvPr>
              <p:cNvSpPr txBox="1"/>
              <p:nvPr/>
            </p:nvSpPr>
            <p:spPr>
              <a:xfrm>
                <a:off x="687016" y="5773812"/>
                <a:ext cx="4077911" cy="31207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687016" y="5773812"/>
                <a:ext cx="4077911" cy="312073"/>
              </a:xfrm>
              <a:prstGeom prst="rect">
                <a:avLst/>
              </a:prstGeom>
              <a:blipFill>
                <a:blip r:embed="rId3"/>
                <a:stretch>
                  <a:fillRect t="-1961" r="-897" b="-3529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E13D8C6-6A29-465B-A05D-2BD77E834638}"/>
                  </a:ext>
                </a:extLst>
              </p:cNvPr>
              <p:cNvSpPr txBox="1"/>
              <p:nvPr/>
            </p:nvSpPr>
            <p:spPr>
              <a:xfrm>
                <a:off x="1525870" y="2409050"/>
                <a:ext cx="8064110" cy="4104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sub>
                      </m:sSub>
                      <m:r>
                        <a:rPr lang="en-US" altLang="ko-KR" sz="1800" b="0" i="1" smtClean="0">
                          <a:solidFill>
                            <a:srgbClr val="FF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chemeClr val="tx1"/>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p>
            </p:txBody>
          </p:sp>
        </mc:Choice>
        <mc:Fallback>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525870" y="2409050"/>
                <a:ext cx="8064110" cy="410497"/>
              </a:xfrm>
              <a:prstGeom prst="rect">
                <a:avLst/>
              </a:prstGeom>
              <a:blipFill>
                <a:blip r:embed="rId4"/>
                <a:stretch>
                  <a:fillRect b="-294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8648DBD4-68CD-4EEC-B5B9-1365AFB1843B}"/>
                  </a:ext>
                </a:extLst>
              </p:cNvPr>
              <p:cNvSpPr txBox="1"/>
              <p:nvPr/>
            </p:nvSpPr>
            <p:spPr>
              <a:xfrm>
                <a:off x="1363185" y="3478026"/>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𝑋</m:t>
                      </m:r>
                      <m:r>
                        <a:rPr lang="en-US" altLang="ko-KR" sz="1800" b="0" i="1" smtClean="0">
                          <a:solidFill>
                            <a:srgbClr val="FF0000"/>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i="1" smtClean="0">
                              <a:solidFill>
                                <a:srgbClr val="FF0000"/>
                              </a:solidFill>
                              <a:latin typeface="Cambria Math" panose="02040503050406030204" pitchFamily="18" charset="0"/>
                            </a:rPr>
                            <m:t>𝑋</m:t>
                          </m:r>
                        </m:e>
                        <m:sub>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chemeClr val="tx1"/>
                          </a:solidFill>
                          <a:latin typeface="Cambria Math" panose="02040503050406030204" pitchFamily="18" charset="0"/>
                          <a:ea typeface="Cambria Math" panose="02040503050406030204" pitchFamily="18" charset="0"/>
                        </a:rPr>
                        <m:t>+</m:t>
                      </m:r>
                      <m:sSub>
                        <m:sSubPr>
                          <m:ctrlPr>
                            <a:rPr lang="en-US" altLang="ko-KR" sz="1800" b="0" i="1" smtClean="0">
                              <a:solidFill>
                                <a:srgbClr val="FF0000"/>
                              </a:solidFill>
                              <a:latin typeface="Cambria Math" panose="02040503050406030204" pitchFamily="18" charset="0"/>
                              <a:ea typeface="Cambria Math" panose="02040503050406030204" pitchFamily="18" charset="0"/>
                            </a:rPr>
                          </m:ctrlPr>
                        </m:sSubPr>
                        <m:e>
                          <m:r>
                            <a:rPr lang="en-US" altLang="ko-KR" sz="1800" b="0" i="1" smtClean="0">
                              <a:solidFill>
                                <a:srgbClr val="FF0000"/>
                              </a:solidFill>
                              <a:latin typeface="Cambria Math" panose="02040503050406030204" pitchFamily="18" charset="0"/>
                              <a:ea typeface="Cambria Math" panose="02040503050406030204" pitchFamily="18" charset="0"/>
                            </a:rPr>
                            <m:t>𝑋</m:t>
                          </m:r>
                        </m:e>
                        <m:sub>
                          <m:r>
                            <a:rPr lang="en-US" altLang="ko-KR" sz="1800" b="0" i="1" smtClean="0">
                              <a:solidFill>
                                <a:srgbClr val="FF0000"/>
                              </a:solidFill>
                              <a:latin typeface="Cambria Math" panose="02040503050406030204" pitchFamily="18" charset="0"/>
                              <a:ea typeface="Cambria Math" panose="02040503050406030204" pitchFamily="18" charset="0"/>
                            </a:rPr>
                            <m:t>𝑝𝑝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endParaRPr>
              </a:p>
            </p:txBody>
          </p:sp>
        </mc:Choice>
        <mc:Fallback>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363185" y="3478026"/>
                <a:ext cx="6967391" cy="410497"/>
              </a:xfrm>
              <a:prstGeom prst="rect">
                <a:avLst/>
              </a:prstGeom>
              <a:blipFill>
                <a:blip r:embed="rId5"/>
                <a:stretch>
                  <a:fillRect b="-298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2301493" y="2721403"/>
            <a:ext cx="3350597"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(10,32)(32,10) =&gt; (10,10)</a:t>
            </a:r>
            <a:endParaRPr lang="ko-KR" altLang="en-US" sz="18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2301493" y="3835651"/>
            <a:ext cx="360387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(100,32)(32,10) =&gt; (100,10)</a:t>
            </a:r>
            <a:endParaRPr lang="ko-KR" altLang="en-US" sz="18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0FF9298E-647B-4C74-AF30-445264DE9D4B}"/>
                  </a:ext>
                </a:extLst>
              </p:cNvPr>
              <p:cNvSpPr txBox="1"/>
              <p:nvPr/>
            </p:nvSpPr>
            <p:spPr>
              <a:xfrm>
                <a:off x="1004157" y="4733961"/>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1</m:t>
                      </m:r>
                      <m:r>
                        <a:rPr lang="en-US" altLang="ko-KR" sz="1800" b="0" i="1" smtClean="0">
                          <a:solidFill>
                            <a:srgbClr val="FF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chemeClr val="tx1"/>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endParaRPr>
              </a:p>
            </p:txBody>
          </p:sp>
        </mc:Choice>
        <mc:Fallback>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1004157" y="4733961"/>
                <a:ext cx="6967391" cy="410497"/>
              </a:xfrm>
              <a:prstGeom prst="rect">
                <a:avLst/>
              </a:prstGeom>
              <a:blipFill>
                <a:blip r:embed="rId6"/>
                <a:stretch>
                  <a:fillRect b="-2985"/>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2301493" y="5075592"/>
            <a:ext cx="221086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(32,10) =&gt; (10,)</a:t>
            </a:r>
            <a:endParaRPr lang="ko-KR" altLang="en-US" sz="1800">
              <a:solidFill>
                <a:schemeClr val="tx1"/>
              </a:solidFill>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619482" y="2745742"/>
            <a:ext cx="970498" cy="96824"/>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619482" y="2842566"/>
            <a:ext cx="970498" cy="96824"/>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619482" y="2939390"/>
            <a:ext cx="970498" cy="96824"/>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619482" y="3036214"/>
            <a:ext cx="970498" cy="96824"/>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619482" y="3133038"/>
            <a:ext cx="970498" cy="96824"/>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619482" y="3229861"/>
            <a:ext cx="970498" cy="96824"/>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619482" y="3326685"/>
            <a:ext cx="970498" cy="96824"/>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619482" y="3423509"/>
            <a:ext cx="970498" cy="96824"/>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619482" y="3520332"/>
            <a:ext cx="970498" cy="96824"/>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619482" y="3617156"/>
            <a:ext cx="970498" cy="96824"/>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619482" y="3713980"/>
            <a:ext cx="970498" cy="96824"/>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619482" y="3810804"/>
            <a:ext cx="970498" cy="96824"/>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619482" y="3907628"/>
            <a:ext cx="970498" cy="96824"/>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619482" y="4004451"/>
            <a:ext cx="970498" cy="96824"/>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619482" y="4101275"/>
            <a:ext cx="970498" cy="96824"/>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619482" y="4198099"/>
            <a:ext cx="970498" cy="96824"/>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619482" y="4294922"/>
            <a:ext cx="970498" cy="96824"/>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619482" y="4391746"/>
            <a:ext cx="970498" cy="96824"/>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619482" y="4488570"/>
            <a:ext cx="970498" cy="96824"/>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619482" y="4585394"/>
            <a:ext cx="970498" cy="96824"/>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619482" y="4682218"/>
            <a:ext cx="970498" cy="96824"/>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619482" y="4779041"/>
            <a:ext cx="970498" cy="96824"/>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619482" y="4875865"/>
            <a:ext cx="970498" cy="96824"/>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619482" y="4972689"/>
            <a:ext cx="970498" cy="96824"/>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619482" y="5069512"/>
            <a:ext cx="970498" cy="96824"/>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619482" y="5166336"/>
            <a:ext cx="970498" cy="96824"/>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619482" y="5263160"/>
            <a:ext cx="970498" cy="96824"/>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619482" y="5359984"/>
            <a:ext cx="970498" cy="96824"/>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619482" y="5456808"/>
            <a:ext cx="970498" cy="96824"/>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619482" y="5553631"/>
            <a:ext cx="970498" cy="96824"/>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619482" y="5650455"/>
            <a:ext cx="970498" cy="96824"/>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619482" y="5747279"/>
            <a:ext cx="970498" cy="96824"/>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909954" y="2842566"/>
            <a:ext cx="398892" cy="3169244"/>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619482" y="6072527"/>
            <a:ext cx="970498" cy="96824"/>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mc:AlternateContent xmlns:mc="http://schemas.openxmlformats.org/markup-compatibility/2006">
        <mc:Choice xmlns:a14="http://schemas.microsoft.com/office/drawing/2010/main" Requires="a14">
          <p:sp>
            <p:nvSpPr>
              <p:cNvPr id="421" name="TextBox 420">
                <a:extLst>
                  <a:ext uri="{FF2B5EF4-FFF2-40B4-BE49-F238E27FC236}">
                    <a16:creationId xmlns:a16="http://schemas.microsoft.com/office/drawing/2014/main" id="{04F2281A-02E3-499C-9950-4C2E13179F3F}"/>
                  </a:ext>
                </a:extLst>
              </p:cNvPr>
              <p:cNvSpPr txBox="1"/>
              <p:nvPr/>
            </p:nvSpPr>
            <p:spPr>
              <a:xfrm>
                <a:off x="687016" y="6106435"/>
                <a:ext cx="4598567"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687016" y="6106435"/>
                <a:ext cx="4598567" cy="353558"/>
              </a:xfrm>
              <a:prstGeom prst="rect">
                <a:avLst/>
              </a:prstGeom>
              <a:blipFill>
                <a:blip r:embed="rId7"/>
                <a:stretch>
                  <a:fillRect b="-2413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2" name="TextBox 421">
                <a:extLst>
                  <a:ext uri="{FF2B5EF4-FFF2-40B4-BE49-F238E27FC236}">
                    <a16:creationId xmlns:a16="http://schemas.microsoft.com/office/drawing/2014/main" id="{B495AACF-2299-4BAC-912A-94A43AE06C9C}"/>
                  </a:ext>
                </a:extLst>
              </p:cNvPr>
              <p:cNvSpPr txBox="1"/>
              <p:nvPr/>
            </p:nvSpPr>
            <p:spPr>
              <a:xfrm>
                <a:off x="687016" y="6424492"/>
                <a:ext cx="4806188"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𝑒𝑟𝑟</m:t>
                      </m:r>
                      <m:r>
                        <a:rPr lang="en-US" altLang="ko-KR" sz="2000" b="0" i="1" smtClean="0">
                          <a:solidFill>
                            <a:srgbClr val="000000"/>
                          </a:solidFill>
                          <a:latin typeface="Cambria Math" panose="02040503050406030204" pitchFamily="18" charset="0"/>
                        </a:rPr>
                        <m:t>_</m:t>
                      </m:r>
                      <m:r>
                        <a:rPr lang="en-US" altLang="ko-KR" sz="2000" b="0" i="1" smtClean="0">
                          <a:solidFill>
                            <a:srgbClr val="000000"/>
                          </a:solidFill>
                          <a:latin typeface="Cambria Math" panose="02040503050406030204" pitchFamily="18" charset="0"/>
                        </a:rPr>
                        <m:t>𝑡𝑜</m:t>
                      </m:r>
                      <m:r>
                        <a:rPr lang="en-US" altLang="ko-KR" sz="2000" b="0" i="1" smtClean="0">
                          <a:solidFill>
                            <a:srgbClr val="000000"/>
                          </a:solidFill>
                          <a:latin typeface="Cambria Math" panose="02040503050406030204" pitchFamily="18" charset="0"/>
                        </a:rPr>
                        <m:t>_</m:t>
                      </m:r>
                      <m:r>
                        <a:rPr lang="en-US" altLang="ko-KR" sz="2000" b="0" i="1" smtClean="0">
                          <a:solidFill>
                            <a:srgbClr val="000000"/>
                          </a:solidFill>
                          <a:latin typeface="Cambria Math" panose="02040503050406030204" pitchFamily="18" charset="0"/>
                        </a:rPr>
                        <m:t>𝑐𝑒𝑙𝑙</m:t>
                      </m:r>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687016" y="6424492"/>
                <a:ext cx="4806188" cy="353558"/>
              </a:xfrm>
              <a:prstGeom prst="rect">
                <a:avLst/>
              </a:prstGeom>
              <a:blipFill>
                <a:blip r:embed="rId8"/>
                <a:stretch>
                  <a:fillRect b="-2413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84472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2" name="TextBox 1">
            <a:extLst>
              <a:ext uri="{FF2B5EF4-FFF2-40B4-BE49-F238E27FC236}">
                <a16:creationId xmlns:a16="http://schemas.microsoft.com/office/drawing/2014/main" id="{1296CA63-C2F2-4AB3-BF3B-0EFCD21469A8}"/>
              </a:ext>
            </a:extLst>
          </p:cNvPr>
          <p:cNvSpPr txBox="1"/>
          <p:nvPr/>
        </p:nvSpPr>
        <p:spPr>
          <a:xfrm>
            <a:off x="572201" y="1391236"/>
            <a:ext cx="4092787" cy="3785652"/>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sum=0</a:t>
            </a:r>
          </a:p>
          <a:p>
            <a:pPr algn="l"/>
            <a:r>
              <a:rPr lang="en-US" altLang="ko-KR" sz="2400">
                <a:solidFill>
                  <a:schemeClr val="tx1"/>
                </a:solidFill>
                <a:latin typeface="Consolas" panose="020B0609020204030204" pitchFamily="49" charset="0"/>
              </a:rPr>
              <a:t>for i in range(10):</a:t>
            </a:r>
          </a:p>
          <a:p>
            <a:pPr algn="l"/>
            <a:r>
              <a:rPr lang="en-US" altLang="ko-KR" sz="2400">
                <a:solidFill>
                  <a:schemeClr val="tx1"/>
                </a:solidFill>
                <a:latin typeface="Consolas" panose="020B0609020204030204" pitchFamily="49" charset="0"/>
              </a:rPr>
              <a:t>    sum = sum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0+1</a:t>
            </a:r>
          </a:p>
          <a:p>
            <a:r>
              <a:rPr lang="en-US" altLang="ko-KR" sz="2400">
                <a:solidFill>
                  <a:schemeClr val="tx1"/>
                </a:solidFill>
                <a:latin typeface="Consolas" panose="020B0609020204030204" pitchFamily="49" charset="0"/>
              </a:rPr>
              <a:t>0+1+2</a:t>
            </a:r>
          </a:p>
          <a:p>
            <a:r>
              <a:rPr lang="en-US" altLang="ko-KR" sz="2400">
                <a:solidFill>
                  <a:schemeClr val="tx1"/>
                </a:solidFill>
                <a:latin typeface="Consolas" panose="020B0609020204030204" pitchFamily="49" charset="0"/>
              </a:rPr>
              <a:t>0+1+2+3</a:t>
            </a:r>
          </a:p>
          <a:p>
            <a:r>
              <a:rPr lang="en-US" altLang="ko-KR" sz="2400">
                <a:solidFill>
                  <a:schemeClr val="tx1"/>
                </a:solidFill>
                <a:latin typeface="Consolas" panose="020B0609020204030204" pitchFamily="49" charset="0"/>
              </a:rPr>
              <a:t>0+1+2+3+4...</a:t>
            </a:r>
          </a:p>
          <a:p>
            <a:pPr algn="l"/>
            <a:r>
              <a:rPr lang="en-US" altLang="ko-KR" sz="2400">
                <a:solidFill>
                  <a:schemeClr val="tx1"/>
                </a:solidFill>
                <a:latin typeface="Consolas" panose="020B0609020204030204" pitchFamily="49" charset="0"/>
              </a:rPr>
              <a:t>0+1+2+3+4+5+6+7+8+9+10 </a:t>
            </a:r>
          </a:p>
          <a:p>
            <a:pPr algn="l"/>
            <a:r>
              <a:rPr lang="en-US" altLang="ko-KR" sz="2400">
                <a:solidFill>
                  <a:schemeClr val="tx1"/>
                </a:solidFill>
                <a:latin typeface="Consolas" panose="020B0609020204030204" pitchFamily="49" charset="0"/>
              </a:rPr>
              <a:t>print(sum)  </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72201" y="847082"/>
            <a:ext cx="1107996"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480790" y="1391236"/>
            <a:ext cx="4092787" cy="3785652"/>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fact=1</a:t>
            </a:r>
          </a:p>
          <a:p>
            <a:pPr algn="l"/>
            <a:r>
              <a:rPr lang="en-US" altLang="ko-KR" sz="2400">
                <a:solidFill>
                  <a:schemeClr val="tx1"/>
                </a:solidFill>
                <a:latin typeface="Consolas" panose="020B0609020204030204" pitchFamily="49" charset="0"/>
              </a:rPr>
              <a:t>for i in range(5):</a:t>
            </a:r>
          </a:p>
          <a:p>
            <a:pPr algn="l"/>
            <a:r>
              <a:rPr lang="en-US" altLang="ko-KR" sz="2400">
                <a:solidFill>
                  <a:schemeClr val="tx1"/>
                </a:solidFill>
                <a:latin typeface="Consolas" panose="020B0609020204030204" pitchFamily="49" charset="0"/>
              </a:rPr>
              <a:t>    fact = fact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1*1</a:t>
            </a:r>
          </a:p>
          <a:p>
            <a:r>
              <a:rPr lang="en-US" altLang="ko-KR" sz="2400">
                <a:solidFill>
                  <a:schemeClr val="tx1"/>
                </a:solidFill>
                <a:latin typeface="Consolas" panose="020B0609020204030204" pitchFamily="49" charset="0"/>
              </a:rPr>
              <a:t>1*1*2</a:t>
            </a:r>
          </a:p>
          <a:p>
            <a:r>
              <a:rPr lang="en-US" altLang="ko-KR" sz="2400">
                <a:solidFill>
                  <a:schemeClr val="tx1"/>
                </a:solidFill>
                <a:latin typeface="Consolas" panose="020B0609020204030204" pitchFamily="49" charset="0"/>
              </a:rPr>
              <a:t>1*1*2*3</a:t>
            </a:r>
          </a:p>
          <a:p>
            <a:r>
              <a:rPr lang="en-US" altLang="ko-KR" sz="2400">
                <a:solidFill>
                  <a:schemeClr val="tx1"/>
                </a:solidFill>
                <a:latin typeface="Consolas" panose="020B0609020204030204" pitchFamily="49" charset="0"/>
              </a:rPr>
              <a:t>1*1*2*3*4</a:t>
            </a:r>
          </a:p>
          <a:p>
            <a:r>
              <a:rPr lang="en-US" altLang="ko-KR" sz="2400">
                <a:solidFill>
                  <a:schemeClr val="tx1"/>
                </a:solidFill>
                <a:latin typeface="Consolas" panose="020B0609020204030204" pitchFamily="49" charset="0"/>
              </a:rPr>
              <a:t>1*1*2*3*4*5</a:t>
            </a:r>
          </a:p>
          <a:p>
            <a:pPr algn="l"/>
            <a:r>
              <a:rPr lang="en-US" altLang="ko-KR" sz="2400">
                <a:solidFill>
                  <a:schemeClr val="tx1"/>
                </a:solidFill>
                <a:latin typeface="Consolas" panose="020B0609020204030204" pitchFamily="49" charset="0"/>
              </a:rPr>
              <a:t>print(fact)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8872046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r>
              <a:rPr lang="en-US" altLang="ko-KR" sz="1100">
                <a:solidFill>
                  <a:srgbClr val="3399FF"/>
                </a:solidFill>
                <a:latin typeface="Consolas" panose="020B0609020204030204" pitchFamily="49" charset="0"/>
                <a:ea typeface="고도 M" panose="02000503000000020004" pitchFamily="2" charset="-127"/>
              </a:rPr>
              <a:t>3200+1024+32  </a:t>
            </a:r>
            <a:r>
              <a:rPr lang="en-US" altLang="ko-KR" sz="1100">
                <a:solidFill>
                  <a:schemeClr val="tx1"/>
                </a:solidFill>
                <a:latin typeface="Consolas" panose="020B0609020204030204" pitchFamily="49" charset="0"/>
                <a:ea typeface="고도 M" panose="02000503000000020004" pitchFamily="2" charset="-127"/>
              </a:rPr>
              <a:t>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r>
              <a:rPr lang="en-US" altLang="ko-KR" sz="1100">
                <a:solidFill>
                  <a:srgbClr val="3399FF"/>
                </a:solidFill>
                <a:latin typeface="Consolas" panose="020B0609020204030204" pitchFamily="49" charset="0"/>
                <a:ea typeface="고도 M" panose="02000503000000020004" pitchFamily="2" charset="-127"/>
              </a:rPr>
              <a:t>32+1  ( </a:t>
            </a:r>
            <a:r>
              <a:rPr lang="ko-KR" altLang="en-US" sz="1100">
                <a:solidFill>
                  <a:srgbClr val="3399FF"/>
                </a:solidFill>
                <a:latin typeface="Consolas" panose="020B0609020204030204" pitchFamily="49" charset="0"/>
                <a:ea typeface="고도 M" panose="02000503000000020004" pitchFamily="2" charset="-127"/>
              </a:rPr>
              <a:t>입력뉴런수</a:t>
            </a:r>
            <a:r>
              <a:rPr lang="en-US" altLang="ko-KR" sz="1100">
                <a:solidFill>
                  <a:srgbClr val="3399FF"/>
                </a:solidFill>
                <a:latin typeface="Consolas" panose="020B0609020204030204" pitchFamily="49" charset="0"/>
                <a:ea typeface="고도 M" panose="02000503000000020004" pitchFamily="2" charset="-127"/>
              </a:rPr>
              <a:t>, </a:t>
            </a:r>
            <a:r>
              <a:rPr lang="ko-KR" altLang="en-US" sz="1100">
                <a:solidFill>
                  <a:srgbClr val="3399FF"/>
                </a:solidFill>
                <a:latin typeface="Consolas" panose="020B0609020204030204" pitchFamily="49" charset="0"/>
                <a:ea typeface="고도 M" panose="02000503000000020004" pitchFamily="2" charset="-127"/>
              </a:rPr>
              <a:t>출력 뉴런수 </a:t>
            </a:r>
            <a:r>
              <a:rPr lang="en-US" altLang="ko-KR" sz="1100">
                <a:solidFill>
                  <a:srgbClr val="3399FF"/>
                </a:solidFill>
                <a:latin typeface="Consolas" panose="020B0609020204030204" pitchFamily="49" charset="0"/>
                <a:ea typeface="고도 M" panose="02000503000000020004" pitchFamily="2" charset="-127"/>
              </a:rPr>
              <a:t>) =&gt; ( 32, 1 )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299" y="4327488"/>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7112742" y="1444236"/>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597458" y="2462868"/>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597458" y="2462868"/>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04534" y="1104534"/>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 </a:t>
            </a:r>
            <a:r>
              <a:rPr lang="en-US" altLang="ko-KR" sz="1800">
                <a:solidFill>
                  <a:schemeClr val="tx1"/>
                </a:solidFill>
                <a:latin typeface="Consolas" panose="020B0609020204030204" pitchFamily="49" charset="0"/>
              </a:rPr>
              <a:t>Sequential</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a:t>
            </a:r>
            <a:r>
              <a:rPr lang="en-US" altLang="ko-KR" sz="1800">
                <a:solidFill>
                  <a:schemeClr val="tx1"/>
                </a:solidFill>
                <a:latin typeface="Consolas" panose="020B0609020204030204" pitchFamily="49" charset="0"/>
              </a:rPr>
              <a:t> Dense</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numpy</a:t>
            </a:r>
            <a:r>
              <a:rPr lang="en-US" altLang="ko-KR" sz="1800">
                <a:solidFill>
                  <a:srgbClr val="FF0000"/>
                </a:solidFill>
                <a:latin typeface="Consolas" panose="020B0609020204030204" pitchFamily="49" charset="0"/>
              </a:rPr>
              <a:t> as np </a:t>
            </a: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matplotlib.pyplot</a:t>
            </a:r>
            <a:r>
              <a:rPr lang="en-US" altLang="ko-KR" sz="1800">
                <a:solidFill>
                  <a:srgbClr val="FF0000"/>
                </a:solidFill>
                <a:latin typeface="Consolas" panose="020B0609020204030204" pitchFamily="49" charset="0"/>
              </a:rPr>
              <a:t> as </a:t>
            </a:r>
            <a:r>
              <a:rPr lang="en-US" altLang="ko-KR" sz="1800" err="1">
                <a:solidFill>
                  <a:srgbClr val="FF0000"/>
                </a:solidFill>
                <a:latin typeface="Consolas" panose="020B0609020204030204" pitchFamily="49" charset="0"/>
              </a:rPr>
              <a:t>plt</a:t>
            </a:r>
            <a:endParaRPr lang="en-US" altLang="ko-KR" sz="1800">
              <a:solidFill>
                <a:srgbClr val="FF0000"/>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X=</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r>
              <a:rPr lang="en-US" altLang="ko-KR" sz="1800">
                <a:solidFill>
                  <a:srgbClr val="FF0000"/>
                </a:solidFill>
                <a:latin typeface="Consolas" panose="020B0609020204030204" pitchFamily="49" charset="0"/>
              </a:rPr>
              <a:t>Y=</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a:t>
            </a:r>
            <a:r>
              <a:rPr lang="en-US" altLang="ko-KR" sz="1800" err="1">
                <a:solidFill>
                  <a:srgbClr val="FF0000"/>
                </a:solidFill>
                <a:latin typeface="Consolas" panose="020B0609020204030204" pitchFamily="49" charset="0"/>
              </a:rPr>
              <a:t>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rgbClr val="FF0000"/>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X,Y</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a:t>
            </a:r>
            <a:r>
              <a:rPr lang="en-US" altLang="ko-KR" sz="1800">
                <a:solidFill>
                  <a:srgbClr val="FF0000"/>
                </a:solidFill>
                <a:latin typeface="Consolas" panose="020B0609020204030204" pitchFamily="49" charset="0"/>
              </a:rPr>
              <a:t>epochs=10</a:t>
            </a:r>
            <a:r>
              <a:rPr lang="en-US" altLang="ko-KR" sz="1800">
                <a:solidFill>
                  <a:schemeClr val="tx1"/>
                </a:solidFill>
                <a:latin typeface="Consolas" panose="020B0609020204030204" pitchFamily="49" charset="0"/>
              </a:rPr>
              <a:t>, shuffle=False)</a:t>
            </a:r>
          </a:p>
          <a:p>
            <a:endParaRPr lang="en-US" altLang="ko-KR" sz="1800">
              <a:solidFill>
                <a:srgbClr val="FF0000"/>
              </a:solidFill>
              <a:latin typeface="Consolas" panose="020B0609020204030204" pitchFamily="49" charset="0"/>
            </a:endParaRP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Y, '</a:t>
            </a:r>
            <a:r>
              <a:rPr lang="en-US" altLang="ko-KR" sz="1800" err="1">
                <a:solidFill>
                  <a:srgbClr val="FF0000"/>
                </a:solidFill>
                <a:latin typeface="Consolas" panose="020B0609020204030204" pitchFamily="49" charset="0"/>
              </a:rPr>
              <a:t>bo</a:t>
            </a:r>
            <a:r>
              <a:rPr lang="en-US" altLang="ko-KR" sz="1800">
                <a:solidFill>
                  <a:srgbClr val="FF0000"/>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rgbClr val="FF0000"/>
                </a:solidFill>
                <a:latin typeface="Consolas" panose="020B0609020204030204" pitchFamily="49" charset="0"/>
              </a:rPr>
              <a:t>plt.show</a:t>
            </a:r>
            <a:r>
              <a:rPr lang="en-US" altLang="ko-KR" sz="1800">
                <a:solidFill>
                  <a:srgbClr val="FF0000"/>
                </a:solidFill>
                <a:latin typeface="Consolas" panose="020B0609020204030204" pitchFamily="49" charset="0"/>
              </a:rPr>
              <a:t>()</a:t>
            </a:r>
            <a:endParaRPr lang="ko-KR" altLang="en-US" sz="1800">
              <a:solidFill>
                <a:srgbClr val="FF0000"/>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620044" y="1022727"/>
            <a:ext cx="6356227"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numerical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044" y="39724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322616" y="921138"/>
                <a:ext cx="3649012" cy="886589"/>
              </a:xfrm>
              <a:prstGeom prst="rect">
                <a:avLst/>
              </a:prstGeom>
              <a:noFill/>
            </p:spPr>
            <p:txBody>
              <a:bodyPr wrap="none" lIns="0" tIns="0" rIns="0" bIns="0" rtlCol="0">
                <a:spAutoFit/>
              </a:bodyPr>
              <a:lstStyle/>
              <a:p>
                <a:pPr algn="l"/>
                <a14:m>
                  <m:oMath xmlns:m="http://schemas.openxmlformats.org/officeDocument/2006/math">
                    <m:f>
                      <m:fPr>
                        <m:ctrlPr>
                          <a:rPr lang="en-US" altLang="ko-KR" sz="4000" i="1" smtClean="0">
                            <a:solidFill>
                              <a:schemeClr val="tx1"/>
                            </a:solidFill>
                            <a:latin typeface="Cambria Math" panose="02040503050406030204" pitchFamily="18" charset="0"/>
                          </a:rPr>
                        </m:ctrlPr>
                      </m:fPr>
                      <m:num>
                        <m:r>
                          <a:rPr lang="en-US" altLang="ko-KR" sz="4000" i="1" smtClean="0">
                            <a:solidFill>
                              <a:schemeClr val="tx1"/>
                            </a:solidFill>
                            <a:latin typeface="Cambria Math" panose="02040503050406030204" pitchFamily="18" charset="0"/>
                          </a:rPr>
                          <m:t>𝑑𝑦</m:t>
                        </m:r>
                      </m:num>
                      <m:den>
                        <m:r>
                          <a:rPr lang="en-US" altLang="ko-KR" sz="4000" i="1" smtClean="0">
                            <a:solidFill>
                              <a:schemeClr val="tx1"/>
                            </a:solidFill>
                            <a:latin typeface="Cambria Math" panose="02040503050406030204" pitchFamily="18" charset="0"/>
                          </a:rPr>
                          <m:t>𝑑𝑥</m:t>
                        </m:r>
                      </m:den>
                    </m:f>
                    <m:r>
                      <a:rPr lang="en-US" altLang="ko-KR" sz="4000" b="0" i="0" smtClean="0">
                        <a:solidFill>
                          <a:schemeClr val="tx1"/>
                        </a:solidFill>
                        <a:latin typeface="Cambria Math" panose="02040503050406030204" pitchFamily="18" charset="0"/>
                      </a:rPr>
                      <m:t>=</m:t>
                    </m:r>
                    <m:f>
                      <m:fPr>
                        <m:ctrlPr>
                          <a:rPr lang="en-US" altLang="ko-KR" sz="4000" b="0" i="1" smtClean="0">
                            <a:solidFill>
                              <a:schemeClr val="tx1"/>
                            </a:solidFill>
                            <a:latin typeface="Cambria Math" panose="02040503050406030204" pitchFamily="18" charset="0"/>
                          </a:rPr>
                        </m:ctrlPr>
                      </m:fPr>
                      <m:num>
                        <m:r>
                          <a:rPr lang="en-US" altLang="ko-KR" sz="4000" b="0" i="0" smtClean="0">
                            <a:solidFill>
                              <a:schemeClr val="tx1"/>
                            </a:solidFill>
                            <a:latin typeface="Cambria Math" panose="02040503050406030204" pitchFamily="18" charset="0"/>
                          </a:rPr>
                          <m:t>0.5</m:t>
                        </m:r>
                      </m:num>
                      <m:den>
                        <m:r>
                          <a:rPr lang="en-US" altLang="ko-KR" sz="4000" b="0" i="0" smtClean="0">
                            <a:solidFill>
                              <a:schemeClr val="tx1"/>
                            </a:solidFill>
                            <a:latin typeface="Cambria Math" panose="02040503050406030204" pitchFamily="18" charset="0"/>
                          </a:rPr>
                          <m:t>1</m:t>
                        </m:r>
                      </m:den>
                    </m:f>
                    <m:r>
                      <a:rPr lang="en-US" altLang="ko-KR" sz="4000" b="0" i="1" smtClean="0">
                        <a:solidFill>
                          <a:schemeClr val="tx1"/>
                        </a:solidFill>
                        <a:latin typeface="Cambria Math" panose="02040503050406030204" pitchFamily="18" charset="0"/>
                      </a:rPr>
                      <m:t>= </m:t>
                    </m:r>
                  </m:oMath>
                </a14:m>
                <a:r>
                  <a:rPr lang="ko-KR" altLang="en-US" sz="4000">
                    <a:solidFill>
                      <a:schemeClr val="tx1"/>
                    </a:solidFill>
                    <a:latin typeface="고도 M" panose="02000503000000020004" pitchFamily="2" charset="-127"/>
                    <a:ea typeface="고도 M" panose="02000503000000020004" pitchFamily="2" charset="-127"/>
                  </a:rPr>
                  <a:t>기울기</a:t>
                </a: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322616" y="921138"/>
                <a:ext cx="3649012" cy="886589"/>
              </a:xfrm>
              <a:prstGeom prst="rect">
                <a:avLst/>
              </a:prstGeom>
              <a:blipFill>
                <a:blip r:embed="rId6"/>
                <a:stretch>
                  <a:fillRect r="-7346" b="-212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b="-13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529490"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905072" y="323960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572653" y="762321"/>
            <a:ext cx="3922869" cy="15696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r>
              <a:rPr lang="en-US" altLang="ko-KR" sz="2400">
                <a:solidFill>
                  <a:schemeClr val="tx1"/>
                </a:solidFill>
                <a:latin typeface="Consolas" panose="020B0609020204030204" pitchFamily="49" charset="0"/>
              </a:rPr>
              <a:t>t1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pPr algn="l"/>
            <a:r>
              <a:rPr lang="en-US" altLang="ko-KR" sz="2400">
                <a:solidFill>
                  <a:schemeClr val="tx1"/>
                </a:solidFill>
                <a:latin typeface="Consolas" panose="020B0609020204030204" pitchFamily="49" charset="0"/>
              </a:rPr>
              <a:t>a1 = np.array([1,2,3])</a:t>
            </a:r>
          </a:p>
          <a:p>
            <a:pPr algn="l"/>
            <a:r>
              <a:rPr lang="en-US" altLang="ko-KR" sz="2400">
                <a:solidFill>
                  <a:schemeClr val="tx1"/>
                </a:solidFill>
                <a:latin typeface="Consolas" panose="020B0609020204030204" pitchFamily="49" charset="0"/>
              </a:rPr>
              <a:t>a.shape # (3,)</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909A479D-80C1-47C0-BE1E-4593F8B4797E}"/>
              </a:ext>
            </a:extLst>
          </p:cNvPr>
          <p:cNvSpPr/>
          <p:nvPr/>
        </p:nvSpPr>
        <p:spPr>
          <a:xfrm>
            <a:off x="715140"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983847"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574974"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649719"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240846"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7061094"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652221"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306267" y="3186371"/>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166101"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831973" y="3186371"/>
            <a:ext cx="563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511940" y="247517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endParaRPr lang="ko-KR" altLang="en-US" sz="2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395222"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986349"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577476"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62306" y="5731322"/>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453433"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2044560"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55781" y="516774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75853"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2044560"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635687"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710432"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301559"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403839"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994966"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366980" y="4479460"/>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226814" y="4479460"/>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72653" y="376825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t1</a:t>
            </a:r>
            <a:endParaRPr lang="ko-KR" altLang="en-US" sz="2400">
              <a:solidFill>
                <a:schemeClr val="tx1"/>
              </a:solidFill>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892686" y="4479460"/>
            <a:ext cx="51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2011725" y="242914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2011725" y="374986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807086" y="633640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91" name="직사각형 7190">
            <a:extLst>
              <a:ext uri="{FF2B5EF4-FFF2-40B4-BE49-F238E27FC236}">
                <a16:creationId xmlns:a16="http://schemas.microsoft.com/office/drawing/2014/main" id="{2729E4DA-0919-430F-849F-A98319D30C48}"/>
              </a:ext>
            </a:extLst>
          </p:cNvPr>
          <p:cNvSpPr/>
          <p:nvPr/>
        </p:nvSpPr>
        <p:spPr>
          <a:xfrm>
            <a:off x="8746836" y="1311564"/>
            <a:ext cx="1487055" cy="43178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8748697" y="2784764"/>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1341</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8746836" y="3255641"/>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8744975" y="3726518"/>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710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9723"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9766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=3</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976678" cy="369332"/>
              </a:xfrm>
              <a:prstGeom prst="rect">
                <a:avLst/>
              </a:prstGeom>
              <a:blipFill>
                <a:blip r:embed="rId10"/>
                <a:stretch>
                  <a:fillRect r="-1875"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12059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=−1</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1205907" cy="369332"/>
              </a:xfrm>
              <a:prstGeom prst="rect">
                <a:avLst/>
              </a:prstGeom>
              <a:blipFill>
                <a:blip r:embed="rId10"/>
                <a:stretch>
                  <a:fillRect r="-1010"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88306755-BE9C-45E0-8656-DDFBA4F3AA6A}"/>
              </a:ext>
            </a:extLst>
          </p:cNvPr>
          <p:cNvSpPr/>
          <p:nvPr/>
        </p:nvSpPr>
        <p:spPr>
          <a:xfrm>
            <a:off x="3833515" y="42212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1" name="직선 연결선 50">
            <a:extLst>
              <a:ext uri="{FF2B5EF4-FFF2-40B4-BE49-F238E27FC236}">
                <a16:creationId xmlns:a16="http://schemas.microsoft.com/office/drawing/2014/main" id="{F102D769-AD5C-4F31-B675-3F5962AAC1D4}"/>
              </a:ext>
            </a:extLst>
          </p:cNvPr>
          <p:cNvCxnSpPr>
            <a:cxnSpLocks/>
          </p:cNvCxnSpPr>
          <p:nvPr/>
        </p:nvCxnSpPr>
        <p:spPr>
          <a:xfrm>
            <a:off x="2985395" y="3332609"/>
            <a:ext cx="1831523" cy="239385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id="{1281E23F-BF5E-4824-9239-2FD051EBE730}"/>
              </a:ext>
            </a:extLst>
          </p:cNvPr>
          <p:cNvSpPr/>
          <p:nvPr/>
        </p:nvSpPr>
        <p:spPr>
          <a:xfrm>
            <a:off x="4545210" y="4829401"/>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32E7E077-1346-4347-A580-4F8E5856116A}"/>
              </a:ext>
            </a:extLst>
          </p:cNvPr>
          <p:cNvSpPr/>
          <p:nvPr/>
        </p:nvSpPr>
        <p:spPr>
          <a:xfrm>
            <a:off x="4268308" y="469995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20768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31762" y="3623940"/>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26829"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496448"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489819" y="995123"/>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489819" y="995123"/>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2997295"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2997295"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64948" y="612328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701905" y="5538401"/>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5020" y="4748074"/>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401572" y="983550"/>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646324" y="3375242"/>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442</a:t>
            </a:r>
            <a:endParaRPr lang="ko-KR" altLang="en-US" sz="2400">
              <a:solidFill>
                <a:schemeClr val="tx1"/>
              </a:solidFill>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707247" y="534342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211207" y="5851618"/>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data[:,2]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83810" y="1908853"/>
            <a:ext cx="5508112" cy="3139321"/>
          </a:xfrm>
          <a:prstGeom prst="rect">
            <a:avLst/>
          </a:prstGeom>
          <a:solidFill>
            <a:srgbClr val="E2E2F6"/>
          </a:solidFill>
          <a:ln>
            <a:solidFill>
              <a:schemeClr val="bg1">
                <a:lumMod val="65000"/>
              </a:schemeClr>
            </a:solidFill>
          </a:ln>
        </p:spPr>
        <p:txBody>
          <a:bodyPr wrap="square">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sklearn.datasets</a:t>
            </a:r>
            <a:r>
              <a:rPr lang="en-US" altLang="ko-KR" sz="1800">
                <a:solidFill>
                  <a:schemeClr val="tx1"/>
                </a:solidFill>
                <a:latin typeface="Consolas" panose="020B0609020204030204" pitchFamily="49" charset="0"/>
              </a:rPr>
              <a:t> import </a:t>
            </a:r>
            <a:r>
              <a:rPr lang="en-US" altLang="ko-KR" sz="1800" err="1">
                <a:solidFill>
                  <a:schemeClr val="tx1"/>
                </a:solidFill>
                <a:latin typeface="Consolas" panose="020B0609020204030204" pitchFamily="49" charset="0"/>
              </a:rPr>
              <a:t>load_diabetes</a:t>
            </a:r>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diabetes = </a:t>
            </a:r>
            <a:r>
              <a:rPr lang="en-US" altLang="ko-KR" sz="1800" err="1">
                <a:solidFill>
                  <a:schemeClr val="tx1"/>
                </a:solidFill>
                <a:latin typeface="Consolas" panose="020B0609020204030204" pitchFamily="49" charset="0"/>
              </a:rPr>
              <a:t>load_diabetes</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 </a:t>
            </a:r>
            <a:r>
              <a:rPr lang="en-US" altLang="ko-KR" sz="1800" err="1">
                <a:solidFill>
                  <a:schemeClr val="tx1"/>
                </a:solidFill>
                <a:latin typeface="Consolas" panose="020B0609020204030204" pitchFamily="49" charset="0"/>
              </a:rPr>
              <a:t>diabetes.data</a:t>
            </a:r>
            <a:r>
              <a:rPr lang="en-US" altLang="ko-KR" sz="1800">
                <a:solidFill>
                  <a:schemeClr val="tx1"/>
                </a:solidFill>
                <a:latin typeface="Consolas" panose="020B0609020204030204" pitchFamily="49" charset="0"/>
              </a:rPr>
              <a:t>[:, 2]</a:t>
            </a:r>
          </a:p>
          <a:p>
            <a:r>
              <a:rPr lang="en-US" altLang="ko-KR" sz="1800">
                <a:solidFill>
                  <a:schemeClr val="tx1"/>
                </a:solidFill>
                <a:latin typeface="Consolas" panose="020B0609020204030204" pitchFamily="49" charset="0"/>
              </a:rPr>
              <a:t>y = </a:t>
            </a:r>
            <a:r>
              <a:rPr lang="en-US" altLang="ko-KR" sz="1800" err="1">
                <a:solidFill>
                  <a:schemeClr val="tx1"/>
                </a:solidFill>
                <a:latin typeface="Consolas" panose="020B0609020204030204" pitchFamily="49" charset="0"/>
              </a:rPr>
              <a:t>diabetes.target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plt.scatter</a:t>
            </a:r>
            <a:r>
              <a:rPr lang="en-US" altLang="ko-KR" sz="1800">
                <a:solidFill>
                  <a:schemeClr val="tx1"/>
                </a:solidFill>
                <a:latin typeface="Consolas" panose="020B0609020204030204" pitchFamily="49" charset="0"/>
              </a:rPr>
              <a:t>(x, y)</a:t>
            </a:r>
          </a:p>
          <a:p>
            <a:r>
              <a:rPr lang="en-US" altLang="ko-KR" sz="1800" err="1">
                <a:solidFill>
                  <a:schemeClr val="tx1"/>
                </a:solidFill>
                <a:latin typeface="Consolas" panose="020B0609020204030204" pitchFamily="49" charset="0"/>
              </a:rPr>
              <a:t>plt.xlabel</a:t>
            </a:r>
            <a:r>
              <a:rPr lang="en-US" altLang="ko-KR" sz="1800">
                <a:solidFill>
                  <a:schemeClr val="tx1"/>
                </a:solidFill>
                <a:latin typeface="Consolas" panose="020B0609020204030204" pitchFamily="49" charset="0"/>
              </a:rPr>
              <a:t>('x')</a:t>
            </a:r>
          </a:p>
          <a:p>
            <a:r>
              <a:rPr lang="en-US" altLang="ko-KR" sz="1800" err="1">
                <a:solidFill>
                  <a:schemeClr val="tx1"/>
                </a:solidFill>
                <a:latin typeface="Consolas" panose="020B0609020204030204" pitchFamily="49" charset="0"/>
              </a:rPr>
              <a:t>plt.ylabel</a:t>
            </a:r>
            <a:r>
              <a:rPr lang="en-US" altLang="ko-KR" sz="1800">
                <a:solidFill>
                  <a:schemeClr val="tx1"/>
                </a:solidFill>
                <a:latin typeface="Consolas" panose="020B0609020204030204" pitchFamily="49" charset="0"/>
              </a:rPr>
              <a:t>('y')</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4839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771378" y="3504298"/>
                <a:ext cx="18714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771378" y="3504298"/>
                <a:ext cx="1871474" cy="461665"/>
              </a:xfrm>
              <a:prstGeom prst="rect">
                <a:avLst/>
              </a:prstGeom>
              <a:blipFill>
                <a:blip r:embed="rId13"/>
                <a:stretch>
                  <a:fillRect t="-3947" b="-92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rgbClr val="FF0000"/>
                </a:solidFill>
                <a:latin typeface="Consolas" panose="020B0609020204030204" pitchFamily="49" charset="0"/>
              </a:rPr>
              <a:t>X=</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([1,2,3,4,5,6,7,8]) </a:t>
            </a:r>
          </a:p>
          <a:p>
            <a:r>
              <a:rPr lang="en-US" altLang="ko-KR">
                <a:solidFill>
                  <a:srgbClr val="FF0000"/>
                </a:solidFill>
                <a:latin typeface="Consolas" panose="020B0609020204030204" pitchFamily="49" charset="0"/>
              </a:rPr>
              <a:t>Y=</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rgbClr val="FF0000"/>
                </a:solidFill>
                <a:latin typeface="Consolas" panose="020B0609020204030204" pitchFamily="49" charset="0"/>
              </a:rPr>
              <a:t>lr</a:t>
            </a:r>
            <a:r>
              <a:rPr lang="en-US" altLang="ko-KR">
                <a:solidFill>
                  <a:srgbClr val="FF0000"/>
                </a:solidFill>
                <a:latin typeface="Consolas" panose="020B0609020204030204" pitchFamily="49" charset="0"/>
              </a:rPr>
              <a:t>=0.01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rgbClr val="FF0000"/>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rgbClr val="FF0000"/>
                </a:solidFill>
                <a:latin typeface="Consolas" panose="020B0609020204030204" pitchFamily="49" charset="0"/>
              </a:rPr>
              <a:t>plt.plot</a:t>
            </a:r>
            <a:r>
              <a:rPr lang="en-US" altLang="ko-KR">
                <a:solidFill>
                  <a:srgbClr val="FF0000"/>
                </a:solidFill>
                <a:latin typeface="Consolas" panose="020B0609020204030204" pitchFamily="49" charset="0"/>
              </a:rPr>
              <a:t>(X, Y, '</a:t>
            </a:r>
            <a:r>
              <a:rPr lang="en-US" altLang="ko-KR" err="1">
                <a:solidFill>
                  <a:srgbClr val="FF0000"/>
                </a:solidFill>
                <a:latin typeface="Consolas" panose="020B0609020204030204" pitchFamily="49" charset="0"/>
              </a:rPr>
              <a:t>rx</a:t>
            </a:r>
            <a:r>
              <a:rPr lang="en-US" altLang="ko-KR">
                <a:solidFill>
                  <a:srgbClr val="FF0000"/>
                </a:solidFill>
                <a:latin typeface="Consolas" panose="020B0609020204030204" pitchFamily="49" charset="0"/>
              </a:rPr>
              <a:t>')</a:t>
            </a:r>
          </a:p>
          <a:p>
            <a:r>
              <a:rPr lang="en-US" altLang="ko-KR">
                <a:solidFill>
                  <a:srgbClr val="FF0000"/>
                </a:solidFill>
                <a:latin typeface="Consolas" panose="020B0609020204030204" pitchFamily="49" charset="0"/>
              </a:rPr>
              <a:t>print(X)</a:t>
            </a:r>
          </a:p>
          <a:p>
            <a:r>
              <a:rPr lang="en-US" altLang="ko-KR">
                <a:solidFill>
                  <a:srgbClr val="FF0000"/>
                </a:solidFill>
                <a:latin typeface="Consolas" panose="020B0609020204030204" pitchFamily="49" charset="0"/>
              </a:rPr>
              <a:t>print(</a:t>
            </a:r>
            <a:r>
              <a:rPr lang="en-US" altLang="ko-KR" err="1">
                <a:solidFill>
                  <a:srgbClr val="FF0000"/>
                </a:solidFill>
                <a:latin typeface="Consolas" panose="020B0609020204030204" pitchFamily="49" charset="0"/>
              </a:rPr>
              <a:t>model.predict</a:t>
            </a:r>
            <a:r>
              <a:rPr lang="en-US" altLang="ko-KR">
                <a:solidFill>
                  <a:srgbClr val="FF0000"/>
                </a:solidFill>
                <a:latin typeface="Consolas" panose="020B0609020204030204" pitchFamily="49" charset="0"/>
              </a:rPr>
              <a:t>(X))</a:t>
            </a:r>
          </a:p>
          <a:p>
            <a:r>
              <a:rPr lang="en-US" altLang="ko-KR" err="1">
                <a:solidFill>
                  <a:srgbClr val="FF0000"/>
                </a:solidFill>
                <a:latin typeface="Consolas" panose="020B0609020204030204" pitchFamily="49" charset="0"/>
              </a:rPr>
              <a:t>plt.show</a:t>
            </a:r>
            <a:r>
              <a:rPr lang="en-US" altLang="ko-KR">
                <a:solidFill>
                  <a:srgbClr val="FF0000"/>
                </a:solidFill>
                <a:latin typeface="Consolas" panose="020B0609020204030204" pitchFamily="49" charset="0"/>
              </a:rPr>
              <a:t>()</a:t>
            </a:r>
            <a:endParaRPr lang="ko-KR" altLang="en-US">
              <a:solidFill>
                <a:srgbClr val="FF0000"/>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stCxn id="25" idx="3"/>
          </p:cNvCxnSpPr>
          <p:nvPr/>
        </p:nvCxnSpPr>
        <p:spPr>
          <a:xfrm flipV="1">
            <a:off x="3063959" y="1535811"/>
            <a:ext cx="3543576" cy="28213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pic>
        <p:nvPicPr>
          <p:cNvPr id="1028" name="Picture 4">
            <a:extLst>
              <a:ext uri="{FF2B5EF4-FFF2-40B4-BE49-F238E27FC236}">
                <a16:creationId xmlns:a16="http://schemas.microsoft.com/office/drawing/2014/main" id="{949635D9-C8E2-4312-8430-BFBECCF8E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8620" y="1207431"/>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19313" y="2106703"/>
            <a:ext cx="6157556" cy="175552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050" name="Picture 2">
            <a:extLst>
              <a:ext uri="{FF2B5EF4-FFF2-40B4-BE49-F238E27FC236}">
                <a16:creationId xmlns:a16="http://schemas.microsoft.com/office/drawing/2014/main" id="{2F2CB776-F4F8-44AD-969A-82CCA100D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49" y="1131518"/>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63851</TotalTime>
  <Words>40486</Words>
  <Application>Microsoft Office PowerPoint</Application>
  <PresentationFormat>사용자 지정</PresentationFormat>
  <Paragraphs>9427</Paragraphs>
  <Slides>435</Slides>
  <Notes>427</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435</vt:i4>
      </vt:variant>
    </vt:vector>
  </HeadingPairs>
  <TitlesOfParts>
    <vt:vector size="450" baseType="lpstr">
      <vt:lpstr>Wingdings</vt:lpstr>
      <vt:lpstr>고도 M</vt:lpstr>
      <vt:lpstr>Candara</vt:lpstr>
      <vt:lpstr>Consolas</vt:lpstr>
      <vt:lpstr>Calvin</vt:lpstr>
      <vt:lpstr>Microsoft Sans Serif</vt:lpstr>
      <vt:lpstr>굴림</vt:lpstr>
      <vt:lpstr>Arial</vt:lpstr>
      <vt:lpstr>맑은 고딕</vt:lpstr>
      <vt:lpstr>맑은 고딕</vt:lpstr>
      <vt:lpstr>나눔스퀘어 ExtraBold</vt:lpstr>
      <vt:lpstr>Cambria Math</vt:lpstr>
      <vt:lpstr>고도 B</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av2710</cp:lastModifiedBy>
  <cp:revision>3491</cp:revision>
  <dcterms:created xsi:type="dcterms:W3CDTF">2008-02-04T08:04:25Z</dcterms:created>
  <dcterms:modified xsi:type="dcterms:W3CDTF">2020-11-11T03:40:53Z</dcterms:modified>
</cp:coreProperties>
</file>